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2" r:id="rId3"/>
    <p:sldId id="257" r:id="rId4"/>
    <p:sldId id="260" r:id="rId5"/>
  </p:sldIdLst>
  <p:sldSz cx="10693400" cy="7556500"/>
  <p:notesSz cx="6886575" cy="10018713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035" userDrawn="1">
          <p15:clr>
            <a:srgbClr val="A4A3A4"/>
          </p15:clr>
        </p15:guide>
        <p15:guide id="2" pos="30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A00"/>
    <a:srgbClr val="005184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249" autoAdjust="0"/>
  </p:normalViewPr>
  <p:slideViewPr>
    <p:cSldViewPr>
      <p:cViewPr varScale="1">
        <p:scale>
          <a:sx n="59" d="100"/>
          <a:sy n="59" d="100"/>
        </p:scale>
        <p:origin x="1164" y="28"/>
      </p:cViewPr>
      <p:guideLst>
        <p:guide orient="horz" pos="2035"/>
        <p:guide pos="30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678" y="2342515"/>
            <a:ext cx="9097027" cy="3462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5358" y="4231640"/>
            <a:ext cx="749167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3684" y="570058"/>
            <a:ext cx="4955016" cy="490006"/>
          </a:xfrm>
        </p:spPr>
        <p:txBody>
          <a:bodyPr lIns="0" tIns="0" rIns="0" bIns="0"/>
          <a:lstStyle>
            <a:lvl1pPr>
              <a:defRPr sz="3184" b="1" i="0">
                <a:solidFill>
                  <a:srgbClr val="F9BA00"/>
                </a:solidFill>
                <a:latin typeface="Gotham Pro"/>
                <a:cs typeface="Gotham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3684" y="570058"/>
            <a:ext cx="4955016" cy="490006"/>
          </a:xfrm>
        </p:spPr>
        <p:txBody>
          <a:bodyPr lIns="0" tIns="0" rIns="0" bIns="0"/>
          <a:lstStyle>
            <a:lvl1pPr>
              <a:defRPr sz="3184" b="1" i="0">
                <a:solidFill>
                  <a:srgbClr val="F9BA00"/>
                </a:solidFill>
                <a:latin typeface="Gotham Pro"/>
                <a:cs typeface="Gotham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5119" y="1737995"/>
            <a:ext cx="465553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443528" y="2577281"/>
            <a:ext cx="4351943" cy="1960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74" b="1" i="0">
                <a:solidFill>
                  <a:srgbClr val="004784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3684" y="570058"/>
            <a:ext cx="4955016" cy="490006"/>
          </a:xfrm>
        </p:spPr>
        <p:txBody>
          <a:bodyPr lIns="0" tIns="0" rIns="0" bIns="0"/>
          <a:lstStyle>
            <a:lvl1pPr>
              <a:defRPr sz="3184" b="1" i="0">
                <a:solidFill>
                  <a:srgbClr val="F9BA00"/>
                </a:solidFill>
                <a:latin typeface="Gotham Pro"/>
                <a:cs typeface="Gotham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873684" y="570058"/>
            <a:ext cx="4955016" cy="34624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50" b="1" i="0">
                <a:solidFill>
                  <a:srgbClr val="F9BA00"/>
                </a:solidFill>
                <a:latin typeface="Gotham Pro"/>
                <a:cs typeface="Gotham Pr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5120" y="1737995"/>
            <a:ext cx="9632147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8811" y="7027545"/>
            <a:ext cx="342476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5119" y="7027545"/>
            <a:ext cx="24615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705719" y="7027545"/>
            <a:ext cx="2461548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46984">
        <a:defRPr>
          <a:latin typeface="+mn-lt"/>
          <a:ea typeface="+mn-ea"/>
          <a:cs typeface="+mn-cs"/>
        </a:defRPr>
      </a:lvl2pPr>
      <a:lvl3pPr marL="1293967">
        <a:defRPr>
          <a:latin typeface="+mn-lt"/>
          <a:ea typeface="+mn-ea"/>
          <a:cs typeface="+mn-cs"/>
        </a:defRPr>
      </a:lvl3pPr>
      <a:lvl4pPr marL="1940951">
        <a:defRPr>
          <a:latin typeface="+mn-lt"/>
          <a:ea typeface="+mn-ea"/>
          <a:cs typeface="+mn-cs"/>
        </a:defRPr>
      </a:lvl4pPr>
      <a:lvl5pPr marL="2587935">
        <a:defRPr>
          <a:latin typeface="+mn-lt"/>
          <a:ea typeface="+mn-ea"/>
          <a:cs typeface="+mn-cs"/>
        </a:defRPr>
      </a:lvl5pPr>
      <a:lvl6pPr marL="3234919">
        <a:defRPr>
          <a:latin typeface="+mn-lt"/>
          <a:ea typeface="+mn-ea"/>
          <a:cs typeface="+mn-cs"/>
        </a:defRPr>
      </a:lvl6pPr>
      <a:lvl7pPr marL="3881902">
        <a:defRPr>
          <a:latin typeface="+mn-lt"/>
          <a:ea typeface="+mn-ea"/>
          <a:cs typeface="+mn-cs"/>
        </a:defRPr>
      </a:lvl7pPr>
      <a:lvl8pPr marL="4528886">
        <a:defRPr>
          <a:latin typeface="+mn-lt"/>
          <a:ea typeface="+mn-ea"/>
          <a:cs typeface="+mn-cs"/>
        </a:defRPr>
      </a:lvl8pPr>
      <a:lvl9pPr marL="517587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46984">
        <a:defRPr>
          <a:latin typeface="+mn-lt"/>
          <a:ea typeface="+mn-ea"/>
          <a:cs typeface="+mn-cs"/>
        </a:defRPr>
      </a:lvl2pPr>
      <a:lvl3pPr marL="1293967">
        <a:defRPr>
          <a:latin typeface="+mn-lt"/>
          <a:ea typeface="+mn-ea"/>
          <a:cs typeface="+mn-cs"/>
        </a:defRPr>
      </a:lvl3pPr>
      <a:lvl4pPr marL="1940951">
        <a:defRPr>
          <a:latin typeface="+mn-lt"/>
          <a:ea typeface="+mn-ea"/>
          <a:cs typeface="+mn-cs"/>
        </a:defRPr>
      </a:lvl4pPr>
      <a:lvl5pPr marL="2587935">
        <a:defRPr>
          <a:latin typeface="+mn-lt"/>
          <a:ea typeface="+mn-ea"/>
          <a:cs typeface="+mn-cs"/>
        </a:defRPr>
      </a:lvl5pPr>
      <a:lvl6pPr marL="3234919">
        <a:defRPr>
          <a:latin typeface="+mn-lt"/>
          <a:ea typeface="+mn-ea"/>
          <a:cs typeface="+mn-cs"/>
        </a:defRPr>
      </a:lvl6pPr>
      <a:lvl7pPr marL="3881902">
        <a:defRPr>
          <a:latin typeface="+mn-lt"/>
          <a:ea typeface="+mn-ea"/>
          <a:cs typeface="+mn-cs"/>
        </a:defRPr>
      </a:lvl7pPr>
      <a:lvl8pPr marL="4528886">
        <a:defRPr>
          <a:latin typeface="+mn-lt"/>
          <a:ea typeface="+mn-ea"/>
          <a:cs typeface="+mn-cs"/>
        </a:defRPr>
      </a:lvl8pPr>
      <a:lvl9pPr marL="517587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journeesdufutur@gmail.com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e 38">
            <a:extLst>
              <a:ext uri="{FF2B5EF4-FFF2-40B4-BE49-F238E27FC236}">
                <a16:creationId xmlns:a16="http://schemas.microsoft.com/office/drawing/2014/main" id="{D6B26527-B969-38E5-1205-AE1A717F3935}"/>
              </a:ext>
            </a:extLst>
          </p:cNvPr>
          <p:cNvGrpSpPr/>
          <p:nvPr/>
        </p:nvGrpSpPr>
        <p:grpSpPr>
          <a:xfrm>
            <a:off x="1598273" y="704759"/>
            <a:ext cx="7496854" cy="3995422"/>
            <a:chOff x="1600970" y="-2167731"/>
            <a:chExt cx="7496854" cy="3995422"/>
          </a:xfrm>
        </p:grpSpPr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99808F5D-4E37-3621-F35F-2468F45FFBF3}"/>
                </a:ext>
              </a:extLst>
            </p:cNvPr>
            <p:cNvGrpSpPr/>
            <p:nvPr/>
          </p:nvGrpSpPr>
          <p:grpSpPr>
            <a:xfrm>
              <a:off x="5135886" y="834379"/>
              <a:ext cx="3872612" cy="993312"/>
              <a:chOff x="5135886" y="834379"/>
              <a:chExt cx="3872612" cy="993312"/>
            </a:xfrm>
          </p:grpSpPr>
          <p:sp>
            <p:nvSpPr>
              <p:cNvPr id="2" name="object 2"/>
              <p:cNvSpPr/>
              <p:nvPr/>
            </p:nvSpPr>
            <p:spPr>
              <a:xfrm>
                <a:off x="7779651" y="834379"/>
                <a:ext cx="116819" cy="170735"/>
              </a:xfrm>
              <a:custGeom>
                <a:avLst/>
                <a:gdLst/>
                <a:ahLst/>
                <a:cxnLst/>
                <a:rect l="l" t="t" r="r" b="b"/>
                <a:pathLst>
                  <a:path w="82550" h="120650">
                    <a:moveTo>
                      <a:pt x="82321" y="0"/>
                    </a:moveTo>
                    <a:lnTo>
                      <a:pt x="0" y="0"/>
                    </a:lnTo>
                    <a:lnTo>
                      <a:pt x="0" y="87020"/>
                    </a:lnTo>
                    <a:lnTo>
                      <a:pt x="82321" y="120357"/>
                    </a:lnTo>
                    <a:lnTo>
                      <a:pt x="82321" y="0"/>
                    </a:lnTo>
                    <a:close/>
                  </a:path>
                </a:pathLst>
              </a:custGeom>
              <a:solidFill>
                <a:srgbClr val="0096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" name="object 3"/>
              <p:cNvSpPr/>
              <p:nvPr/>
            </p:nvSpPr>
            <p:spPr>
              <a:xfrm>
                <a:off x="8531339" y="1066025"/>
                <a:ext cx="477159" cy="519394"/>
              </a:xfrm>
              <a:custGeom>
                <a:avLst/>
                <a:gdLst/>
                <a:ahLst/>
                <a:cxnLst/>
                <a:rect l="l" t="t" r="r" b="b"/>
                <a:pathLst>
                  <a:path w="337185" h="367029">
                    <a:moveTo>
                      <a:pt x="336562" y="0"/>
                    </a:moveTo>
                    <a:lnTo>
                      <a:pt x="0" y="0"/>
                    </a:lnTo>
                    <a:lnTo>
                      <a:pt x="0" y="82550"/>
                    </a:lnTo>
                    <a:lnTo>
                      <a:pt x="127127" y="82550"/>
                    </a:lnTo>
                    <a:lnTo>
                      <a:pt x="127127" y="367030"/>
                    </a:lnTo>
                    <a:lnTo>
                      <a:pt x="209448" y="367030"/>
                    </a:lnTo>
                    <a:lnTo>
                      <a:pt x="209448" y="82550"/>
                    </a:lnTo>
                    <a:lnTo>
                      <a:pt x="336562" y="82550"/>
                    </a:lnTo>
                    <a:lnTo>
                      <a:pt x="336562" y="0"/>
                    </a:lnTo>
                    <a:close/>
                  </a:path>
                </a:pathLst>
              </a:custGeom>
              <a:solidFill>
                <a:srgbClr val="0096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7779654" y="1068559"/>
                <a:ext cx="116819" cy="517597"/>
              </a:xfrm>
              <a:custGeom>
                <a:avLst/>
                <a:gdLst/>
                <a:ahLst/>
                <a:cxnLst/>
                <a:rect l="l" t="t" r="r" b="b"/>
                <a:pathLst>
                  <a:path w="82550" h="365760">
                    <a:moveTo>
                      <a:pt x="82435" y="0"/>
                    </a:moveTo>
                    <a:lnTo>
                      <a:pt x="0" y="0"/>
                    </a:lnTo>
                    <a:lnTo>
                      <a:pt x="0" y="365404"/>
                    </a:lnTo>
                    <a:lnTo>
                      <a:pt x="82435" y="365404"/>
                    </a:lnTo>
                    <a:lnTo>
                      <a:pt x="82435" y="0"/>
                    </a:lnTo>
                    <a:close/>
                  </a:path>
                </a:pathLst>
              </a:custGeom>
              <a:solidFill>
                <a:srgbClr val="0096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" name="object 5"/>
              <p:cNvSpPr/>
              <p:nvPr/>
            </p:nvSpPr>
            <p:spPr>
              <a:xfrm>
                <a:off x="7205072" y="1065674"/>
                <a:ext cx="460086" cy="762017"/>
              </a:xfrm>
              <a:custGeom>
                <a:avLst/>
                <a:gdLst/>
                <a:ahLst/>
                <a:cxnLst/>
                <a:rect l="l" t="t" r="r" b="b"/>
                <a:pathLst>
                  <a:path w="325120" h="538479">
                    <a:moveTo>
                      <a:pt x="172389" y="0"/>
                    </a:moveTo>
                    <a:lnTo>
                      <a:pt x="0" y="0"/>
                    </a:lnTo>
                    <a:lnTo>
                      <a:pt x="0" y="504901"/>
                    </a:lnTo>
                    <a:lnTo>
                      <a:pt x="82334" y="538238"/>
                    </a:lnTo>
                    <a:lnTo>
                      <a:pt x="82334" y="305574"/>
                    </a:lnTo>
                    <a:lnTo>
                      <a:pt x="172389" y="305346"/>
                    </a:lnTo>
                    <a:lnTo>
                      <a:pt x="220644" y="297562"/>
                    </a:lnTo>
                    <a:lnTo>
                      <a:pt x="262552" y="275889"/>
                    </a:lnTo>
                    <a:lnTo>
                      <a:pt x="295600" y="242839"/>
                    </a:lnTo>
                    <a:lnTo>
                      <a:pt x="305597" y="223507"/>
                    </a:lnTo>
                    <a:lnTo>
                      <a:pt x="82334" y="223507"/>
                    </a:lnTo>
                    <a:lnTo>
                      <a:pt x="82334" y="82575"/>
                    </a:lnTo>
                    <a:lnTo>
                      <a:pt x="82562" y="82334"/>
                    </a:lnTo>
                    <a:lnTo>
                      <a:pt x="305855" y="82334"/>
                    </a:lnTo>
                    <a:lnTo>
                      <a:pt x="295600" y="62503"/>
                    </a:lnTo>
                    <a:lnTo>
                      <a:pt x="262552" y="29455"/>
                    </a:lnTo>
                    <a:lnTo>
                      <a:pt x="220644" y="7783"/>
                    </a:lnTo>
                    <a:lnTo>
                      <a:pt x="172389" y="0"/>
                    </a:lnTo>
                    <a:close/>
                  </a:path>
                  <a:path w="325120" h="538479">
                    <a:moveTo>
                      <a:pt x="305855" y="82334"/>
                    </a:moveTo>
                    <a:lnTo>
                      <a:pt x="175082" y="82334"/>
                    </a:lnTo>
                    <a:lnTo>
                      <a:pt x="201579" y="88629"/>
                    </a:lnTo>
                    <a:lnTo>
                      <a:pt x="223134" y="103933"/>
                    </a:lnTo>
                    <a:lnTo>
                      <a:pt x="237623" y="126100"/>
                    </a:lnTo>
                    <a:lnTo>
                      <a:pt x="242925" y="152984"/>
                    </a:lnTo>
                    <a:lnTo>
                      <a:pt x="237623" y="179846"/>
                    </a:lnTo>
                    <a:lnTo>
                      <a:pt x="223134" y="201966"/>
                    </a:lnTo>
                    <a:lnTo>
                      <a:pt x="201579" y="217226"/>
                    </a:lnTo>
                    <a:lnTo>
                      <a:pt x="175082" y="223507"/>
                    </a:lnTo>
                    <a:lnTo>
                      <a:pt x="305597" y="223507"/>
                    </a:lnTo>
                    <a:lnTo>
                      <a:pt x="317273" y="200927"/>
                    </a:lnTo>
                    <a:lnTo>
                      <a:pt x="325056" y="152666"/>
                    </a:lnTo>
                    <a:lnTo>
                      <a:pt x="317273" y="104412"/>
                    </a:lnTo>
                    <a:lnTo>
                      <a:pt x="305855" y="82334"/>
                    </a:lnTo>
                    <a:close/>
                  </a:path>
                </a:pathLst>
              </a:custGeom>
              <a:solidFill>
                <a:srgbClr val="003D7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6620156" y="1066017"/>
                <a:ext cx="469970" cy="520292"/>
              </a:xfrm>
              <a:custGeom>
                <a:avLst/>
                <a:gdLst/>
                <a:ahLst/>
                <a:cxnLst/>
                <a:rect l="l" t="t" r="r" b="b"/>
                <a:pathLst>
                  <a:path w="332104" h="367664">
                    <a:moveTo>
                      <a:pt x="0" y="0"/>
                    </a:moveTo>
                    <a:lnTo>
                      <a:pt x="0" y="367207"/>
                    </a:lnTo>
                    <a:lnTo>
                      <a:pt x="82296" y="367207"/>
                    </a:lnTo>
                    <a:lnTo>
                      <a:pt x="82296" y="168173"/>
                    </a:lnTo>
                    <a:lnTo>
                      <a:pt x="331990" y="367207"/>
                    </a:lnTo>
                    <a:lnTo>
                      <a:pt x="331990" y="139"/>
                    </a:lnTo>
                    <a:lnTo>
                      <a:pt x="249694" y="139"/>
                    </a:lnTo>
                    <a:lnTo>
                      <a:pt x="249694" y="1990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D7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6071891" y="834380"/>
                <a:ext cx="432229" cy="762017"/>
              </a:xfrm>
              <a:custGeom>
                <a:avLst/>
                <a:gdLst/>
                <a:ahLst/>
                <a:cxnLst/>
                <a:rect l="l" t="t" r="r" b="b"/>
                <a:pathLst>
                  <a:path w="305435" h="538479">
                    <a:moveTo>
                      <a:pt x="223024" y="0"/>
                    </a:moveTo>
                    <a:lnTo>
                      <a:pt x="223024" y="387883"/>
                    </a:lnTo>
                    <a:lnTo>
                      <a:pt x="222631" y="387883"/>
                    </a:lnTo>
                    <a:lnTo>
                      <a:pt x="216389" y="414385"/>
                    </a:lnTo>
                    <a:lnTo>
                      <a:pt x="201217" y="435940"/>
                    </a:lnTo>
                    <a:lnTo>
                      <a:pt x="179184" y="450426"/>
                    </a:lnTo>
                    <a:lnTo>
                      <a:pt x="152361" y="455726"/>
                    </a:lnTo>
                    <a:lnTo>
                      <a:pt x="125499" y="450426"/>
                    </a:lnTo>
                    <a:lnTo>
                      <a:pt x="103379" y="435940"/>
                    </a:lnTo>
                    <a:lnTo>
                      <a:pt x="88119" y="414385"/>
                    </a:lnTo>
                    <a:lnTo>
                      <a:pt x="81838" y="387883"/>
                    </a:lnTo>
                    <a:lnTo>
                      <a:pt x="81838" y="163677"/>
                    </a:lnTo>
                    <a:lnTo>
                      <a:pt x="0" y="163677"/>
                    </a:lnTo>
                    <a:lnTo>
                      <a:pt x="0" y="385203"/>
                    </a:lnTo>
                    <a:lnTo>
                      <a:pt x="7783" y="433451"/>
                    </a:lnTo>
                    <a:lnTo>
                      <a:pt x="29456" y="475356"/>
                    </a:lnTo>
                    <a:lnTo>
                      <a:pt x="62506" y="508402"/>
                    </a:lnTo>
                    <a:lnTo>
                      <a:pt x="104418" y="530074"/>
                    </a:lnTo>
                    <a:lnTo>
                      <a:pt x="152679" y="537857"/>
                    </a:lnTo>
                    <a:lnTo>
                      <a:pt x="200933" y="530074"/>
                    </a:lnTo>
                    <a:lnTo>
                      <a:pt x="242842" y="508402"/>
                    </a:lnTo>
                    <a:lnTo>
                      <a:pt x="275890" y="475356"/>
                    </a:lnTo>
                    <a:lnTo>
                      <a:pt x="297563" y="433451"/>
                    </a:lnTo>
                    <a:lnTo>
                      <a:pt x="305346" y="385203"/>
                    </a:lnTo>
                    <a:lnTo>
                      <a:pt x="305346" y="33350"/>
                    </a:lnTo>
                    <a:lnTo>
                      <a:pt x="223024" y="0"/>
                    </a:lnTo>
                    <a:close/>
                  </a:path>
                </a:pathLst>
              </a:custGeom>
              <a:solidFill>
                <a:srgbClr val="003D7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8"/>
              <p:cNvSpPr/>
              <p:nvPr/>
            </p:nvSpPr>
            <p:spPr>
              <a:xfrm>
                <a:off x="8015616" y="1066011"/>
                <a:ext cx="432229" cy="530177"/>
              </a:xfrm>
              <a:custGeom>
                <a:avLst/>
                <a:gdLst/>
                <a:ahLst/>
                <a:cxnLst/>
                <a:rect l="l" t="t" r="r" b="b"/>
                <a:pathLst>
                  <a:path w="305435" h="374650">
                    <a:moveTo>
                      <a:pt x="305346" y="0"/>
                    </a:moveTo>
                    <a:lnTo>
                      <a:pt x="223024" y="0"/>
                    </a:lnTo>
                    <a:lnTo>
                      <a:pt x="223024" y="224205"/>
                    </a:lnTo>
                    <a:lnTo>
                      <a:pt x="222631" y="224205"/>
                    </a:lnTo>
                    <a:lnTo>
                      <a:pt x="216389" y="250702"/>
                    </a:lnTo>
                    <a:lnTo>
                      <a:pt x="201217" y="272257"/>
                    </a:lnTo>
                    <a:lnTo>
                      <a:pt x="179184" y="286747"/>
                    </a:lnTo>
                    <a:lnTo>
                      <a:pt x="152361" y="292049"/>
                    </a:lnTo>
                    <a:lnTo>
                      <a:pt x="125499" y="286747"/>
                    </a:lnTo>
                    <a:lnTo>
                      <a:pt x="103379" y="272257"/>
                    </a:lnTo>
                    <a:lnTo>
                      <a:pt x="88119" y="250702"/>
                    </a:lnTo>
                    <a:lnTo>
                      <a:pt x="81838" y="224205"/>
                    </a:lnTo>
                    <a:lnTo>
                      <a:pt x="81838" y="0"/>
                    </a:lnTo>
                    <a:lnTo>
                      <a:pt x="0" y="0"/>
                    </a:lnTo>
                    <a:lnTo>
                      <a:pt x="0" y="221513"/>
                    </a:lnTo>
                    <a:lnTo>
                      <a:pt x="7783" y="269769"/>
                    </a:lnTo>
                    <a:lnTo>
                      <a:pt x="29456" y="311680"/>
                    </a:lnTo>
                    <a:lnTo>
                      <a:pt x="62506" y="344732"/>
                    </a:lnTo>
                    <a:lnTo>
                      <a:pt x="104418" y="366408"/>
                    </a:lnTo>
                    <a:lnTo>
                      <a:pt x="152679" y="374192"/>
                    </a:lnTo>
                    <a:lnTo>
                      <a:pt x="200933" y="366408"/>
                    </a:lnTo>
                    <a:lnTo>
                      <a:pt x="242842" y="344732"/>
                    </a:lnTo>
                    <a:lnTo>
                      <a:pt x="275890" y="311680"/>
                    </a:lnTo>
                    <a:lnTo>
                      <a:pt x="297563" y="269769"/>
                    </a:lnTo>
                    <a:lnTo>
                      <a:pt x="305346" y="221513"/>
                    </a:lnTo>
                    <a:lnTo>
                      <a:pt x="305346" y="0"/>
                    </a:lnTo>
                    <a:close/>
                  </a:path>
                </a:pathLst>
              </a:custGeom>
              <a:solidFill>
                <a:srgbClr val="0096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23" name="object 23"/>
              <p:cNvGrpSpPr/>
              <p:nvPr/>
            </p:nvGrpSpPr>
            <p:grpSpPr>
              <a:xfrm>
                <a:off x="5135886" y="1411275"/>
                <a:ext cx="521191" cy="185113"/>
                <a:chOff x="3629278" y="3674075"/>
                <a:chExt cx="368300" cy="130810"/>
              </a:xfrm>
            </p:grpSpPr>
            <p:pic>
              <p:nvPicPr>
                <p:cNvPr id="24" name="object 24"/>
                <p:cNvPicPr/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3629278" y="3674075"/>
                  <a:ext cx="236381" cy="130202"/>
                </a:xfrm>
                <a:prstGeom prst="rect">
                  <a:avLst/>
                </a:prstGeom>
              </p:spPr>
            </p:pic>
            <p:pic>
              <p:nvPicPr>
                <p:cNvPr id="25" name="object 25"/>
                <p:cNvPicPr/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3885595" y="3675005"/>
                  <a:ext cx="111721" cy="129273"/>
                </a:xfrm>
                <a:prstGeom prst="rect">
                  <a:avLst/>
                </a:prstGeom>
              </p:spPr>
            </p:pic>
          </p:grpSp>
          <p:pic>
            <p:nvPicPr>
              <p:cNvPr id="26" name="object 26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5765938" y="1412586"/>
                <a:ext cx="189198" cy="183320"/>
              </a:xfrm>
              <a:prstGeom prst="rect">
                <a:avLst/>
              </a:prstGeom>
            </p:spPr>
          </p:pic>
        </p:grpSp>
        <p:grpSp>
          <p:nvGrpSpPr>
            <p:cNvPr id="37" name="Groupe 36">
              <a:extLst>
                <a:ext uri="{FF2B5EF4-FFF2-40B4-BE49-F238E27FC236}">
                  <a16:creationId xmlns:a16="http://schemas.microsoft.com/office/drawing/2014/main" id="{7F1BDEB9-3A21-20B9-5B6C-C69F17452210}"/>
                </a:ext>
              </a:extLst>
            </p:cNvPr>
            <p:cNvGrpSpPr/>
            <p:nvPr/>
          </p:nvGrpSpPr>
          <p:grpSpPr>
            <a:xfrm>
              <a:off x="1600970" y="-2167731"/>
              <a:ext cx="7496854" cy="2850819"/>
              <a:chOff x="1600970" y="-2167731"/>
              <a:chExt cx="7496854" cy="2850819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600030" y="-2161603"/>
                <a:ext cx="309120" cy="429533"/>
              </a:xfrm>
              <a:custGeom>
                <a:avLst/>
                <a:gdLst/>
                <a:ahLst/>
                <a:cxnLst/>
                <a:rect l="l" t="t" r="r" b="b"/>
                <a:pathLst>
                  <a:path w="218439" h="303530">
                    <a:moveTo>
                      <a:pt x="217906" y="242570"/>
                    </a:moveTo>
                    <a:lnTo>
                      <a:pt x="66713" y="242570"/>
                    </a:lnTo>
                    <a:lnTo>
                      <a:pt x="66713" y="0"/>
                    </a:lnTo>
                    <a:lnTo>
                      <a:pt x="0" y="0"/>
                    </a:lnTo>
                    <a:lnTo>
                      <a:pt x="0" y="242570"/>
                    </a:lnTo>
                    <a:lnTo>
                      <a:pt x="0" y="303530"/>
                    </a:lnTo>
                    <a:lnTo>
                      <a:pt x="217906" y="303530"/>
                    </a:lnTo>
                    <a:lnTo>
                      <a:pt x="217906" y="242570"/>
                    </a:lnTo>
                    <a:close/>
                  </a:path>
                </a:pathLst>
              </a:custGeom>
              <a:solidFill>
                <a:srgbClr val="F9BA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979477" y="-2167731"/>
                <a:ext cx="721580" cy="442114"/>
              </a:xfrm>
              <a:custGeom>
                <a:avLst/>
                <a:gdLst/>
                <a:ahLst/>
                <a:cxnLst/>
                <a:rect l="l" t="t" r="r" b="b"/>
                <a:pathLst>
                  <a:path w="509904" h="312419">
                    <a:moveTo>
                      <a:pt x="230911" y="248170"/>
                    </a:moveTo>
                    <a:lnTo>
                      <a:pt x="66281" y="248170"/>
                    </a:lnTo>
                    <a:lnTo>
                      <a:pt x="66281" y="184670"/>
                    </a:lnTo>
                    <a:lnTo>
                      <a:pt x="209245" y="184670"/>
                    </a:lnTo>
                    <a:lnTo>
                      <a:pt x="209245" y="124980"/>
                    </a:lnTo>
                    <a:lnTo>
                      <a:pt x="66281" y="124980"/>
                    </a:lnTo>
                    <a:lnTo>
                      <a:pt x="66281" y="64020"/>
                    </a:lnTo>
                    <a:lnTo>
                      <a:pt x="228739" y="64020"/>
                    </a:lnTo>
                    <a:lnTo>
                      <a:pt x="228739" y="4330"/>
                    </a:lnTo>
                    <a:lnTo>
                      <a:pt x="0" y="4330"/>
                    </a:lnTo>
                    <a:lnTo>
                      <a:pt x="0" y="64020"/>
                    </a:lnTo>
                    <a:lnTo>
                      <a:pt x="0" y="124980"/>
                    </a:lnTo>
                    <a:lnTo>
                      <a:pt x="0" y="184670"/>
                    </a:lnTo>
                    <a:lnTo>
                      <a:pt x="0" y="248170"/>
                    </a:lnTo>
                    <a:lnTo>
                      <a:pt x="0" y="307860"/>
                    </a:lnTo>
                    <a:lnTo>
                      <a:pt x="230911" y="307860"/>
                    </a:lnTo>
                    <a:lnTo>
                      <a:pt x="230911" y="248170"/>
                    </a:lnTo>
                    <a:close/>
                  </a:path>
                  <a:path w="509904" h="312419">
                    <a:moveTo>
                      <a:pt x="509447" y="217906"/>
                    </a:moveTo>
                    <a:lnTo>
                      <a:pt x="484428" y="157861"/>
                    </a:lnTo>
                    <a:lnTo>
                      <a:pt x="413270" y="126072"/>
                    </a:lnTo>
                    <a:lnTo>
                      <a:pt x="380936" y="116979"/>
                    </a:lnTo>
                    <a:lnTo>
                      <a:pt x="360895" y="108572"/>
                    </a:lnTo>
                    <a:lnTo>
                      <a:pt x="350697" y="98958"/>
                    </a:lnTo>
                    <a:lnTo>
                      <a:pt x="347853" y="86207"/>
                    </a:lnTo>
                    <a:lnTo>
                      <a:pt x="350342" y="75361"/>
                    </a:lnTo>
                    <a:lnTo>
                      <a:pt x="357759" y="66713"/>
                    </a:lnTo>
                    <a:lnTo>
                      <a:pt x="369963" y="60985"/>
                    </a:lnTo>
                    <a:lnTo>
                      <a:pt x="386842" y="58915"/>
                    </a:lnTo>
                    <a:lnTo>
                      <a:pt x="406171" y="60972"/>
                    </a:lnTo>
                    <a:lnTo>
                      <a:pt x="425780" y="66878"/>
                    </a:lnTo>
                    <a:lnTo>
                      <a:pt x="445630" y="76276"/>
                    </a:lnTo>
                    <a:lnTo>
                      <a:pt x="465683" y="88811"/>
                    </a:lnTo>
                    <a:lnTo>
                      <a:pt x="500354" y="38557"/>
                    </a:lnTo>
                    <a:lnTo>
                      <a:pt x="475983" y="22123"/>
                    </a:lnTo>
                    <a:lnTo>
                      <a:pt x="449059" y="10020"/>
                    </a:lnTo>
                    <a:lnTo>
                      <a:pt x="419620" y="2552"/>
                    </a:lnTo>
                    <a:lnTo>
                      <a:pt x="387705" y="0"/>
                    </a:lnTo>
                    <a:lnTo>
                      <a:pt x="344982" y="6540"/>
                    </a:lnTo>
                    <a:lnTo>
                      <a:pt x="311404" y="25069"/>
                    </a:lnTo>
                    <a:lnTo>
                      <a:pt x="289433" y="53911"/>
                    </a:lnTo>
                    <a:lnTo>
                      <a:pt x="281571" y="91401"/>
                    </a:lnTo>
                    <a:lnTo>
                      <a:pt x="288683" y="129603"/>
                    </a:lnTo>
                    <a:lnTo>
                      <a:pt x="308914" y="155257"/>
                    </a:lnTo>
                    <a:lnTo>
                      <a:pt x="340601" y="172377"/>
                    </a:lnTo>
                    <a:lnTo>
                      <a:pt x="382079" y="184988"/>
                    </a:lnTo>
                    <a:lnTo>
                      <a:pt x="413004" y="194119"/>
                    </a:lnTo>
                    <a:lnTo>
                      <a:pt x="431622" y="202806"/>
                    </a:lnTo>
                    <a:lnTo>
                      <a:pt x="440740" y="212217"/>
                    </a:lnTo>
                    <a:lnTo>
                      <a:pt x="443166" y="223545"/>
                    </a:lnTo>
                    <a:lnTo>
                      <a:pt x="440169" y="236004"/>
                    </a:lnTo>
                    <a:lnTo>
                      <a:pt x="431520" y="245249"/>
                    </a:lnTo>
                    <a:lnTo>
                      <a:pt x="417753" y="251015"/>
                    </a:lnTo>
                    <a:lnTo>
                      <a:pt x="399415" y="252996"/>
                    </a:lnTo>
                    <a:lnTo>
                      <a:pt x="374472" y="250418"/>
                    </a:lnTo>
                    <a:lnTo>
                      <a:pt x="351370" y="243039"/>
                    </a:lnTo>
                    <a:lnTo>
                      <a:pt x="329641" y="231432"/>
                    </a:lnTo>
                    <a:lnTo>
                      <a:pt x="308864" y="216179"/>
                    </a:lnTo>
                    <a:lnTo>
                      <a:pt x="269443" y="263398"/>
                    </a:lnTo>
                    <a:lnTo>
                      <a:pt x="298437" y="284683"/>
                    </a:lnTo>
                    <a:lnTo>
                      <a:pt x="330187" y="299834"/>
                    </a:lnTo>
                    <a:lnTo>
                      <a:pt x="363740" y="308902"/>
                    </a:lnTo>
                    <a:lnTo>
                      <a:pt x="398106" y="311912"/>
                    </a:lnTo>
                    <a:lnTo>
                      <a:pt x="443103" y="305689"/>
                    </a:lnTo>
                    <a:lnTo>
                      <a:pt x="478307" y="287489"/>
                    </a:lnTo>
                    <a:lnTo>
                      <a:pt x="501243" y="258000"/>
                    </a:lnTo>
                    <a:lnTo>
                      <a:pt x="509447" y="217906"/>
                    </a:lnTo>
                    <a:close/>
                  </a:path>
                </a:pathLst>
              </a:custGeom>
              <a:solidFill>
                <a:srgbClr val="F9BA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4951F6F8-58F5-C700-CC15-038B6EC6D1EA}"/>
                  </a:ext>
                </a:extLst>
              </p:cNvPr>
              <p:cNvGrpSpPr/>
              <p:nvPr/>
            </p:nvGrpSpPr>
            <p:grpSpPr>
              <a:xfrm>
                <a:off x="1600970" y="-1893308"/>
                <a:ext cx="7496854" cy="2576396"/>
                <a:chOff x="1600970" y="-1893308"/>
                <a:chExt cx="7496854" cy="2576396"/>
              </a:xfrm>
            </p:grpSpPr>
            <p:sp>
              <p:nvSpPr>
                <p:cNvPr id="11" name="object 11"/>
                <p:cNvSpPr/>
                <p:nvPr/>
              </p:nvSpPr>
              <p:spPr>
                <a:xfrm>
                  <a:off x="1600970" y="-1582654"/>
                  <a:ext cx="638907" cy="950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484" h="671830">
                      <a:moveTo>
                        <a:pt x="451345" y="0"/>
                      </a:moveTo>
                      <a:lnTo>
                        <a:pt x="301840" y="0"/>
                      </a:lnTo>
                      <a:lnTo>
                        <a:pt x="301840" y="426732"/>
                      </a:lnTo>
                      <a:lnTo>
                        <a:pt x="295659" y="476216"/>
                      </a:lnTo>
                      <a:lnTo>
                        <a:pt x="277945" y="510351"/>
                      </a:lnTo>
                      <a:lnTo>
                        <a:pt x="249945" y="530115"/>
                      </a:lnTo>
                      <a:lnTo>
                        <a:pt x="212902" y="536486"/>
                      </a:lnTo>
                      <a:lnTo>
                        <a:pt x="179740" y="531993"/>
                      </a:lnTo>
                      <a:lnTo>
                        <a:pt x="149151" y="518987"/>
                      </a:lnTo>
                      <a:lnTo>
                        <a:pt x="120159" y="498172"/>
                      </a:lnTo>
                      <a:lnTo>
                        <a:pt x="91782" y="470255"/>
                      </a:lnTo>
                      <a:lnTo>
                        <a:pt x="0" y="572452"/>
                      </a:lnTo>
                      <a:lnTo>
                        <a:pt x="30077" y="603496"/>
                      </a:lnTo>
                      <a:lnTo>
                        <a:pt x="66191" y="630725"/>
                      </a:lnTo>
                      <a:lnTo>
                        <a:pt x="108936" y="652366"/>
                      </a:lnTo>
                      <a:lnTo>
                        <a:pt x="158903" y="666649"/>
                      </a:lnTo>
                      <a:lnTo>
                        <a:pt x="216687" y="671804"/>
                      </a:lnTo>
                      <a:lnTo>
                        <a:pt x="268209" y="667914"/>
                      </a:lnTo>
                      <a:lnTo>
                        <a:pt x="314498" y="656305"/>
                      </a:lnTo>
                      <a:lnTo>
                        <a:pt x="354931" y="637069"/>
                      </a:lnTo>
                      <a:lnTo>
                        <a:pt x="388886" y="610298"/>
                      </a:lnTo>
                      <a:lnTo>
                        <a:pt x="415415" y="576926"/>
                      </a:lnTo>
                      <a:lnTo>
                        <a:pt x="435022" y="536374"/>
                      </a:lnTo>
                      <a:lnTo>
                        <a:pt x="447176" y="488551"/>
                      </a:lnTo>
                      <a:lnTo>
                        <a:pt x="451345" y="433362"/>
                      </a:lnTo>
                      <a:lnTo>
                        <a:pt x="451345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2" name="object 12"/>
                <p:cNvSpPr/>
                <p:nvPr/>
              </p:nvSpPr>
              <p:spPr>
                <a:xfrm>
                  <a:off x="2408313" y="-1598726"/>
                  <a:ext cx="996553" cy="9695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4214" h="685164">
                      <a:moveTo>
                        <a:pt x="352933" y="0"/>
                      </a:moveTo>
                      <a:lnTo>
                        <a:pt x="303054" y="3143"/>
                      </a:lnTo>
                      <a:lnTo>
                        <a:pt x="255824" y="12296"/>
                      </a:lnTo>
                      <a:lnTo>
                        <a:pt x="211563" y="27040"/>
                      </a:lnTo>
                      <a:lnTo>
                        <a:pt x="170595" y="46958"/>
                      </a:lnTo>
                      <a:lnTo>
                        <a:pt x="133241" y="71634"/>
                      </a:lnTo>
                      <a:lnTo>
                        <a:pt x="99823" y="100650"/>
                      </a:lnTo>
                      <a:lnTo>
                        <a:pt x="70663" y="133589"/>
                      </a:lnTo>
                      <a:lnTo>
                        <a:pt x="46083" y="170033"/>
                      </a:lnTo>
                      <a:lnTo>
                        <a:pt x="26404" y="209565"/>
                      </a:lnTo>
                      <a:lnTo>
                        <a:pt x="11950" y="251768"/>
                      </a:lnTo>
                      <a:lnTo>
                        <a:pt x="3041" y="296225"/>
                      </a:lnTo>
                      <a:lnTo>
                        <a:pt x="0" y="342519"/>
                      </a:lnTo>
                      <a:lnTo>
                        <a:pt x="3004" y="389212"/>
                      </a:lnTo>
                      <a:lnTo>
                        <a:pt x="11810" y="433931"/>
                      </a:lnTo>
                      <a:lnTo>
                        <a:pt x="26110" y="476278"/>
                      </a:lnTo>
                      <a:lnTo>
                        <a:pt x="45595" y="515854"/>
                      </a:lnTo>
                      <a:lnTo>
                        <a:pt x="69955" y="552263"/>
                      </a:lnTo>
                      <a:lnTo>
                        <a:pt x="98882" y="585108"/>
                      </a:lnTo>
                      <a:lnTo>
                        <a:pt x="132066" y="613989"/>
                      </a:lnTo>
                      <a:lnTo>
                        <a:pt x="169199" y="638511"/>
                      </a:lnTo>
                      <a:lnTo>
                        <a:pt x="209972" y="658276"/>
                      </a:lnTo>
                      <a:lnTo>
                        <a:pt x="254076" y="672885"/>
                      </a:lnTo>
                      <a:lnTo>
                        <a:pt x="301202" y="681943"/>
                      </a:lnTo>
                      <a:lnTo>
                        <a:pt x="351040" y="685050"/>
                      </a:lnTo>
                      <a:lnTo>
                        <a:pt x="400919" y="681906"/>
                      </a:lnTo>
                      <a:lnTo>
                        <a:pt x="448149" y="672753"/>
                      </a:lnTo>
                      <a:lnTo>
                        <a:pt x="492409" y="658008"/>
                      </a:lnTo>
                      <a:lnTo>
                        <a:pt x="533377" y="638088"/>
                      </a:lnTo>
                      <a:lnTo>
                        <a:pt x="570731" y="613411"/>
                      </a:lnTo>
                      <a:lnTo>
                        <a:pt x="604150" y="584393"/>
                      </a:lnTo>
                      <a:lnTo>
                        <a:pt x="633310" y="551453"/>
                      </a:lnTo>
                      <a:lnTo>
                        <a:pt x="633820" y="550697"/>
                      </a:lnTo>
                      <a:lnTo>
                        <a:pt x="352933" y="550697"/>
                      </a:lnTo>
                      <a:lnTo>
                        <a:pt x="304880" y="545124"/>
                      </a:lnTo>
                      <a:lnTo>
                        <a:pt x="261857" y="529288"/>
                      </a:lnTo>
                      <a:lnTo>
                        <a:pt x="224726" y="504514"/>
                      </a:lnTo>
                      <a:lnTo>
                        <a:pt x="194347" y="472126"/>
                      </a:lnTo>
                      <a:lnTo>
                        <a:pt x="171581" y="433448"/>
                      </a:lnTo>
                      <a:lnTo>
                        <a:pt x="157291" y="389804"/>
                      </a:lnTo>
                      <a:lnTo>
                        <a:pt x="152336" y="342519"/>
                      </a:lnTo>
                      <a:lnTo>
                        <a:pt x="157186" y="294642"/>
                      </a:lnTo>
                      <a:lnTo>
                        <a:pt x="171206" y="250770"/>
                      </a:lnTo>
                      <a:lnTo>
                        <a:pt x="193602" y="212127"/>
                      </a:lnTo>
                      <a:lnTo>
                        <a:pt x="223578" y="179939"/>
                      </a:lnTo>
                      <a:lnTo>
                        <a:pt x="260340" y="155430"/>
                      </a:lnTo>
                      <a:lnTo>
                        <a:pt x="303092" y="139826"/>
                      </a:lnTo>
                      <a:lnTo>
                        <a:pt x="351040" y="134353"/>
                      </a:lnTo>
                      <a:lnTo>
                        <a:pt x="635071" y="134353"/>
                      </a:lnTo>
                      <a:lnTo>
                        <a:pt x="634022" y="132784"/>
                      </a:lnTo>
                      <a:lnTo>
                        <a:pt x="605096" y="99941"/>
                      </a:lnTo>
                      <a:lnTo>
                        <a:pt x="571912" y="71059"/>
                      </a:lnTo>
                      <a:lnTo>
                        <a:pt x="534779" y="46538"/>
                      </a:lnTo>
                      <a:lnTo>
                        <a:pt x="494006" y="26774"/>
                      </a:lnTo>
                      <a:lnTo>
                        <a:pt x="449901" y="12164"/>
                      </a:lnTo>
                      <a:lnTo>
                        <a:pt x="402774" y="3107"/>
                      </a:lnTo>
                      <a:lnTo>
                        <a:pt x="352933" y="0"/>
                      </a:lnTo>
                      <a:close/>
                    </a:path>
                    <a:path w="704214" h="685164">
                      <a:moveTo>
                        <a:pt x="635071" y="134353"/>
                      </a:moveTo>
                      <a:lnTo>
                        <a:pt x="351040" y="134353"/>
                      </a:lnTo>
                      <a:lnTo>
                        <a:pt x="399097" y="139926"/>
                      </a:lnTo>
                      <a:lnTo>
                        <a:pt x="442121" y="155761"/>
                      </a:lnTo>
                      <a:lnTo>
                        <a:pt x="479252" y="180534"/>
                      </a:lnTo>
                      <a:lnTo>
                        <a:pt x="509630" y="212921"/>
                      </a:lnTo>
                      <a:lnTo>
                        <a:pt x="532393" y="251597"/>
                      </a:lnTo>
                      <a:lnTo>
                        <a:pt x="546682" y="295238"/>
                      </a:lnTo>
                      <a:lnTo>
                        <a:pt x="551637" y="342519"/>
                      </a:lnTo>
                      <a:lnTo>
                        <a:pt x="546787" y="390400"/>
                      </a:lnTo>
                      <a:lnTo>
                        <a:pt x="532769" y="434275"/>
                      </a:lnTo>
                      <a:lnTo>
                        <a:pt x="510375" y="472920"/>
                      </a:lnTo>
                      <a:lnTo>
                        <a:pt x="480400" y="505110"/>
                      </a:lnTo>
                      <a:lnTo>
                        <a:pt x="443639" y="529619"/>
                      </a:lnTo>
                      <a:lnTo>
                        <a:pt x="400885" y="545223"/>
                      </a:lnTo>
                      <a:lnTo>
                        <a:pt x="352933" y="550697"/>
                      </a:lnTo>
                      <a:lnTo>
                        <a:pt x="633820" y="550697"/>
                      </a:lnTo>
                      <a:lnTo>
                        <a:pt x="657890" y="515008"/>
                      </a:lnTo>
                      <a:lnTo>
                        <a:pt x="677569" y="475474"/>
                      </a:lnTo>
                      <a:lnTo>
                        <a:pt x="692023" y="433270"/>
                      </a:lnTo>
                      <a:lnTo>
                        <a:pt x="700932" y="388812"/>
                      </a:lnTo>
                      <a:lnTo>
                        <a:pt x="703973" y="342519"/>
                      </a:lnTo>
                      <a:lnTo>
                        <a:pt x="700969" y="295828"/>
                      </a:lnTo>
                      <a:lnTo>
                        <a:pt x="692163" y="251111"/>
                      </a:lnTo>
                      <a:lnTo>
                        <a:pt x="677864" y="208767"/>
                      </a:lnTo>
                      <a:lnTo>
                        <a:pt x="658381" y="169192"/>
                      </a:lnTo>
                      <a:lnTo>
                        <a:pt x="635071" y="134353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3" name="object 13"/>
                <p:cNvSpPr/>
                <p:nvPr/>
              </p:nvSpPr>
              <p:spPr>
                <a:xfrm>
                  <a:off x="3573129" y="-1764103"/>
                  <a:ext cx="816832" cy="1134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214" h="801369">
                      <a:moveTo>
                        <a:pt x="431469" y="0"/>
                      </a:moveTo>
                      <a:lnTo>
                        <a:pt x="431469" y="507644"/>
                      </a:lnTo>
                      <a:lnTo>
                        <a:pt x="425148" y="564507"/>
                      </a:lnTo>
                      <a:lnTo>
                        <a:pt x="406791" y="608972"/>
                      </a:lnTo>
                      <a:lnTo>
                        <a:pt x="377308" y="640902"/>
                      </a:lnTo>
                      <a:lnTo>
                        <a:pt x="337606" y="660160"/>
                      </a:lnTo>
                      <a:lnTo>
                        <a:pt x="288594" y="666610"/>
                      </a:lnTo>
                      <a:lnTo>
                        <a:pt x="239583" y="659941"/>
                      </a:lnTo>
                      <a:lnTo>
                        <a:pt x="199881" y="640055"/>
                      </a:lnTo>
                      <a:lnTo>
                        <a:pt x="170397" y="607134"/>
                      </a:lnTo>
                      <a:lnTo>
                        <a:pt x="152040" y="561362"/>
                      </a:lnTo>
                      <a:lnTo>
                        <a:pt x="145719" y="502920"/>
                      </a:lnTo>
                      <a:lnTo>
                        <a:pt x="145719" y="259702"/>
                      </a:lnTo>
                      <a:lnTo>
                        <a:pt x="0" y="259702"/>
                      </a:lnTo>
                      <a:lnTo>
                        <a:pt x="0" y="506691"/>
                      </a:lnTo>
                      <a:lnTo>
                        <a:pt x="3224" y="562296"/>
                      </a:lnTo>
                      <a:lnTo>
                        <a:pt x="12739" y="612145"/>
                      </a:lnTo>
                      <a:lnTo>
                        <a:pt x="28306" y="656214"/>
                      </a:lnTo>
                      <a:lnTo>
                        <a:pt x="49687" y="694480"/>
                      </a:lnTo>
                      <a:lnTo>
                        <a:pt x="76642" y="726922"/>
                      </a:lnTo>
                      <a:lnTo>
                        <a:pt x="108935" y="753516"/>
                      </a:lnTo>
                      <a:lnTo>
                        <a:pt x="146325" y="774240"/>
                      </a:lnTo>
                      <a:lnTo>
                        <a:pt x="188576" y="789071"/>
                      </a:lnTo>
                      <a:lnTo>
                        <a:pt x="235447" y="797986"/>
                      </a:lnTo>
                      <a:lnTo>
                        <a:pt x="286702" y="800963"/>
                      </a:lnTo>
                      <a:lnTo>
                        <a:pt x="338063" y="798007"/>
                      </a:lnTo>
                      <a:lnTo>
                        <a:pt x="385222" y="789125"/>
                      </a:lnTo>
                      <a:lnTo>
                        <a:pt x="427896" y="774293"/>
                      </a:lnTo>
                      <a:lnTo>
                        <a:pt x="465801" y="753488"/>
                      </a:lnTo>
                      <a:lnTo>
                        <a:pt x="498654" y="726689"/>
                      </a:lnTo>
                      <a:lnTo>
                        <a:pt x="526170" y="693871"/>
                      </a:lnTo>
                      <a:lnTo>
                        <a:pt x="548065" y="655013"/>
                      </a:lnTo>
                      <a:lnTo>
                        <a:pt x="564056" y="610092"/>
                      </a:lnTo>
                      <a:lnTo>
                        <a:pt x="573858" y="559084"/>
                      </a:lnTo>
                      <a:lnTo>
                        <a:pt x="577189" y="501967"/>
                      </a:lnTo>
                      <a:lnTo>
                        <a:pt x="577189" y="59499"/>
                      </a:lnTo>
                      <a:lnTo>
                        <a:pt x="431469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4" name="object 14"/>
                <p:cNvSpPr/>
                <p:nvPr/>
              </p:nvSpPr>
              <p:spPr>
                <a:xfrm>
                  <a:off x="4600041" y="-1582661"/>
                  <a:ext cx="810542" cy="938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770" h="662939">
                      <a:moveTo>
                        <a:pt x="302780" y="0"/>
                      </a:moveTo>
                      <a:lnTo>
                        <a:pt x="0" y="0"/>
                      </a:lnTo>
                      <a:lnTo>
                        <a:pt x="0" y="662343"/>
                      </a:lnTo>
                      <a:lnTo>
                        <a:pt x="145719" y="662343"/>
                      </a:lnTo>
                      <a:lnTo>
                        <a:pt x="145719" y="450392"/>
                      </a:lnTo>
                      <a:lnTo>
                        <a:pt x="427480" y="450392"/>
                      </a:lnTo>
                      <a:lnTo>
                        <a:pt x="410654" y="425792"/>
                      </a:lnTo>
                      <a:lnTo>
                        <a:pt x="450409" y="407169"/>
                      </a:lnTo>
                      <a:lnTo>
                        <a:pt x="484880" y="382447"/>
                      </a:lnTo>
                      <a:lnTo>
                        <a:pt x="513202" y="351520"/>
                      </a:lnTo>
                      <a:lnTo>
                        <a:pt x="530260" y="321703"/>
                      </a:lnTo>
                      <a:lnTo>
                        <a:pt x="145719" y="321703"/>
                      </a:lnTo>
                      <a:lnTo>
                        <a:pt x="145719" y="131521"/>
                      </a:lnTo>
                      <a:lnTo>
                        <a:pt x="537044" y="131521"/>
                      </a:lnTo>
                      <a:lnTo>
                        <a:pt x="520255" y="97649"/>
                      </a:lnTo>
                      <a:lnTo>
                        <a:pt x="495820" y="67183"/>
                      </a:lnTo>
                      <a:lnTo>
                        <a:pt x="459134" y="38324"/>
                      </a:lnTo>
                      <a:lnTo>
                        <a:pt x="414554" y="17270"/>
                      </a:lnTo>
                      <a:lnTo>
                        <a:pt x="362348" y="4376"/>
                      </a:lnTo>
                      <a:lnTo>
                        <a:pt x="302780" y="0"/>
                      </a:lnTo>
                      <a:close/>
                    </a:path>
                    <a:path w="572770" h="662939">
                      <a:moveTo>
                        <a:pt x="427480" y="450392"/>
                      </a:moveTo>
                      <a:lnTo>
                        <a:pt x="258318" y="450392"/>
                      </a:lnTo>
                      <a:lnTo>
                        <a:pt x="402145" y="662343"/>
                      </a:lnTo>
                      <a:lnTo>
                        <a:pt x="572452" y="662343"/>
                      </a:lnTo>
                      <a:lnTo>
                        <a:pt x="427480" y="450392"/>
                      </a:lnTo>
                      <a:close/>
                    </a:path>
                    <a:path w="572770" h="662939">
                      <a:moveTo>
                        <a:pt x="537044" y="131521"/>
                      </a:moveTo>
                      <a:lnTo>
                        <a:pt x="290487" y="131521"/>
                      </a:lnTo>
                      <a:lnTo>
                        <a:pt x="338315" y="137523"/>
                      </a:lnTo>
                      <a:lnTo>
                        <a:pt x="374345" y="155413"/>
                      </a:lnTo>
                      <a:lnTo>
                        <a:pt x="397068" y="185013"/>
                      </a:lnTo>
                      <a:lnTo>
                        <a:pt x="404977" y="226148"/>
                      </a:lnTo>
                      <a:lnTo>
                        <a:pt x="397510" y="265425"/>
                      </a:lnTo>
                      <a:lnTo>
                        <a:pt x="375762" y="295567"/>
                      </a:lnTo>
                      <a:lnTo>
                        <a:pt x="340710" y="314888"/>
                      </a:lnTo>
                      <a:lnTo>
                        <a:pt x="293331" y="321703"/>
                      </a:lnTo>
                      <a:lnTo>
                        <a:pt x="530260" y="321703"/>
                      </a:lnTo>
                      <a:lnTo>
                        <a:pt x="534505" y="314283"/>
                      </a:lnTo>
                      <a:lnTo>
                        <a:pt x="547924" y="270631"/>
                      </a:lnTo>
                      <a:lnTo>
                        <a:pt x="552589" y="220459"/>
                      </a:lnTo>
                      <a:lnTo>
                        <a:pt x="548907" y="174555"/>
                      </a:lnTo>
                      <a:lnTo>
                        <a:pt x="538040" y="133529"/>
                      </a:lnTo>
                      <a:lnTo>
                        <a:pt x="537044" y="131521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5" name="object 15"/>
                <p:cNvSpPr/>
                <p:nvPr/>
              </p:nvSpPr>
              <p:spPr>
                <a:xfrm>
                  <a:off x="6625764" y="-1893308"/>
                  <a:ext cx="714391" cy="1248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825" h="882014">
                      <a:moveTo>
                        <a:pt x="499605" y="219519"/>
                      </a:moveTo>
                      <a:lnTo>
                        <a:pt x="0" y="219519"/>
                      </a:lnTo>
                      <a:lnTo>
                        <a:pt x="0" y="881862"/>
                      </a:lnTo>
                      <a:lnTo>
                        <a:pt x="504329" y="881862"/>
                      </a:lnTo>
                      <a:lnTo>
                        <a:pt x="504329" y="752233"/>
                      </a:lnTo>
                      <a:lnTo>
                        <a:pt x="144780" y="752233"/>
                      </a:lnTo>
                      <a:lnTo>
                        <a:pt x="144780" y="613143"/>
                      </a:lnTo>
                      <a:lnTo>
                        <a:pt x="457022" y="613143"/>
                      </a:lnTo>
                      <a:lnTo>
                        <a:pt x="457022" y="483501"/>
                      </a:lnTo>
                      <a:lnTo>
                        <a:pt x="144780" y="483501"/>
                      </a:lnTo>
                      <a:lnTo>
                        <a:pt x="144780" y="349148"/>
                      </a:lnTo>
                      <a:lnTo>
                        <a:pt x="499605" y="349148"/>
                      </a:lnTo>
                      <a:lnTo>
                        <a:pt x="499605" y="219519"/>
                      </a:lnTo>
                      <a:close/>
                    </a:path>
                    <a:path w="504825" h="882014">
                      <a:moveTo>
                        <a:pt x="277241" y="0"/>
                      </a:moveTo>
                      <a:lnTo>
                        <a:pt x="170319" y="167474"/>
                      </a:lnTo>
                      <a:lnTo>
                        <a:pt x="280085" y="167474"/>
                      </a:lnTo>
                      <a:lnTo>
                        <a:pt x="401205" y="53936"/>
                      </a:lnTo>
                      <a:lnTo>
                        <a:pt x="277241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6" name="object 16"/>
                <p:cNvSpPr/>
                <p:nvPr/>
              </p:nvSpPr>
              <p:spPr>
                <a:xfrm>
                  <a:off x="7522781" y="-1582650"/>
                  <a:ext cx="714391" cy="938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825" h="662939">
                      <a:moveTo>
                        <a:pt x="504329" y="532130"/>
                      </a:moveTo>
                      <a:lnTo>
                        <a:pt x="144780" y="532130"/>
                      </a:lnTo>
                      <a:lnTo>
                        <a:pt x="144780" y="393700"/>
                      </a:lnTo>
                      <a:lnTo>
                        <a:pt x="457009" y="393700"/>
                      </a:lnTo>
                      <a:lnTo>
                        <a:pt x="457009" y="264160"/>
                      </a:lnTo>
                      <a:lnTo>
                        <a:pt x="144780" y="264160"/>
                      </a:lnTo>
                      <a:lnTo>
                        <a:pt x="144780" y="129540"/>
                      </a:lnTo>
                      <a:lnTo>
                        <a:pt x="499605" y="129540"/>
                      </a:lnTo>
                      <a:lnTo>
                        <a:pt x="499605" y="0"/>
                      </a:lnTo>
                      <a:lnTo>
                        <a:pt x="0" y="0"/>
                      </a:lnTo>
                      <a:lnTo>
                        <a:pt x="0" y="129540"/>
                      </a:lnTo>
                      <a:lnTo>
                        <a:pt x="0" y="264160"/>
                      </a:lnTo>
                      <a:lnTo>
                        <a:pt x="0" y="393700"/>
                      </a:lnTo>
                      <a:lnTo>
                        <a:pt x="0" y="532130"/>
                      </a:lnTo>
                      <a:lnTo>
                        <a:pt x="0" y="662940"/>
                      </a:lnTo>
                      <a:lnTo>
                        <a:pt x="504329" y="662940"/>
                      </a:lnTo>
                      <a:lnTo>
                        <a:pt x="504329" y="53213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7" name="object 17"/>
                <p:cNvSpPr/>
                <p:nvPr/>
              </p:nvSpPr>
              <p:spPr>
                <a:xfrm>
                  <a:off x="8355576" y="-1596055"/>
                  <a:ext cx="742248" cy="9642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510" h="681355">
                      <a:moveTo>
                        <a:pt x="258318" y="0"/>
                      </a:moveTo>
                      <a:lnTo>
                        <a:pt x="202872" y="4752"/>
                      </a:lnTo>
                      <a:lnTo>
                        <a:pt x="153186" y="18559"/>
                      </a:lnTo>
                      <a:lnTo>
                        <a:pt x="110269" y="40740"/>
                      </a:lnTo>
                      <a:lnTo>
                        <a:pt x="75132" y="70617"/>
                      </a:lnTo>
                      <a:lnTo>
                        <a:pt x="48783" y="107513"/>
                      </a:lnTo>
                      <a:lnTo>
                        <a:pt x="32233" y="150748"/>
                      </a:lnTo>
                      <a:lnTo>
                        <a:pt x="26492" y="199643"/>
                      </a:lnTo>
                      <a:lnTo>
                        <a:pt x="31650" y="251190"/>
                      </a:lnTo>
                      <a:lnTo>
                        <a:pt x="46674" y="292556"/>
                      </a:lnTo>
                      <a:lnTo>
                        <a:pt x="70884" y="325381"/>
                      </a:lnTo>
                      <a:lnTo>
                        <a:pt x="103601" y="351303"/>
                      </a:lnTo>
                      <a:lnTo>
                        <a:pt x="144147" y="371960"/>
                      </a:lnTo>
                      <a:lnTo>
                        <a:pt x="191843" y="388992"/>
                      </a:lnTo>
                      <a:lnTo>
                        <a:pt x="246011" y="404037"/>
                      </a:lnTo>
                      <a:lnTo>
                        <a:pt x="313563" y="423980"/>
                      </a:lnTo>
                      <a:lnTo>
                        <a:pt x="354239" y="442949"/>
                      </a:lnTo>
                      <a:lnTo>
                        <a:pt x="374158" y="463514"/>
                      </a:lnTo>
                      <a:lnTo>
                        <a:pt x="379437" y="488251"/>
                      </a:lnTo>
                      <a:lnTo>
                        <a:pt x="372886" y="515463"/>
                      </a:lnTo>
                      <a:lnTo>
                        <a:pt x="354004" y="535668"/>
                      </a:lnTo>
                      <a:lnTo>
                        <a:pt x="323947" y="548246"/>
                      </a:lnTo>
                      <a:lnTo>
                        <a:pt x="283870" y="552576"/>
                      </a:lnTo>
                      <a:lnTo>
                        <a:pt x="229413" y="546930"/>
                      </a:lnTo>
                      <a:lnTo>
                        <a:pt x="178949" y="530818"/>
                      </a:lnTo>
                      <a:lnTo>
                        <a:pt x="131504" y="505481"/>
                      </a:lnTo>
                      <a:lnTo>
                        <a:pt x="86106" y="472160"/>
                      </a:lnTo>
                      <a:lnTo>
                        <a:pt x="0" y="575297"/>
                      </a:lnTo>
                      <a:lnTo>
                        <a:pt x="41447" y="607788"/>
                      </a:lnTo>
                      <a:lnTo>
                        <a:pt x="85891" y="634311"/>
                      </a:lnTo>
                      <a:lnTo>
                        <a:pt x="132702" y="654894"/>
                      </a:lnTo>
                      <a:lnTo>
                        <a:pt x="181248" y="669563"/>
                      </a:lnTo>
                      <a:lnTo>
                        <a:pt x="230900" y="678344"/>
                      </a:lnTo>
                      <a:lnTo>
                        <a:pt x="281025" y="681266"/>
                      </a:lnTo>
                      <a:lnTo>
                        <a:pt x="332494" y="677838"/>
                      </a:lnTo>
                      <a:lnTo>
                        <a:pt x="379295" y="667679"/>
                      </a:lnTo>
                      <a:lnTo>
                        <a:pt x="420751" y="650979"/>
                      </a:lnTo>
                      <a:lnTo>
                        <a:pt x="456187" y="627926"/>
                      </a:lnTo>
                      <a:lnTo>
                        <a:pt x="484925" y="598707"/>
                      </a:lnTo>
                      <a:lnTo>
                        <a:pt x="506289" y="563512"/>
                      </a:lnTo>
                      <a:lnTo>
                        <a:pt x="519604" y="522528"/>
                      </a:lnTo>
                      <a:lnTo>
                        <a:pt x="524192" y="475945"/>
                      </a:lnTo>
                      <a:lnTo>
                        <a:pt x="519607" y="429725"/>
                      </a:lnTo>
                      <a:lnTo>
                        <a:pt x="506052" y="390986"/>
                      </a:lnTo>
                      <a:lnTo>
                        <a:pt x="483824" y="358753"/>
                      </a:lnTo>
                      <a:lnTo>
                        <a:pt x="453220" y="332049"/>
                      </a:lnTo>
                      <a:lnTo>
                        <a:pt x="414539" y="309898"/>
                      </a:lnTo>
                      <a:lnTo>
                        <a:pt x="368078" y="291323"/>
                      </a:lnTo>
                      <a:lnTo>
                        <a:pt x="314134" y="275348"/>
                      </a:lnTo>
                      <a:lnTo>
                        <a:pt x="243507" y="255497"/>
                      </a:lnTo>
                      <a:lnTo>
                        <a:pt x="199756" y="237150"/>
                      </a:lnTo>
                      <a:lnTo>
                        <a:pt x="177472" y="216141"/>
                      </a:lnTo>
                      <a:lnTo>
                        <a:pt x="171246" y="188302"/>
                      </a:lnTo>
                      <a:lnTo>
                        <a:pt x="176705" y="164611"/>
                      </a:lnTo>
                      <a:lnTo>
                        <a:pt x="192900" y="145711"/>
                      </a:lnTo>
                      <a:lnTo>
                        <a:pt x="219563" y="133201"/>
                      </a:lnTo>
                      <a:lnTo>
                        <a:pt x="256425" y="128676"/>
                      </a:lnTo>
                      <a:lnTo>
                        <a:pt x="298635" y="133157"/>
                      </a:lnTo>
                      <a:lnTo>
                        <a:pt x="341463" y="146067"/>
                      </a:lnTo>
                      <a:lnTo>
                        <a:pt x="384822" y="166604"/>
                      </a:lnTo>
                      <a:lnTo>
                        <a:pt x="428625" y="193967"/>
                      </a:lnTo>
                      <a:lnTo>
                        <a:pt x="504329" y="84213"/>
                      </a:lnTo>
                      <a:lnTo>
                        <a:pt x="462210" y="54743"/>
                      </a:lnTo>
                      <a:lnTo>
                        <a:pt x="416504" y="31269"/>
                      </a:lnTo>
                      <a:lnTo>
                        <a:pt x="367256" y="14109"/>
                      </a:lnTo>
                      <a:lnTo>
                        <a:pt x="314512" y="3580"/>
                      </a:lnTo>
                      <a:lnTo>
                        <a:pt x="258318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8" name="object 18"/>
                <p:cNvSpPr/>
                <p:nvPr/>
              </p:nvSpPr>
              <p:spPr>
                <a:xfrm>
                  <a:off x="2681246" y="-432081"/>
                  <a:ext cx="714391" cy="111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825" h="788035">
                      <a:moveTo>
                        <a:pt x="504329" y="0"/>
                      </a:moveTo>
                      <a:lnTo>
                        <a:pt x="0" y="0"/>
                      </a:lnTo>
                      <a:lnTo>
                        <a:pt x="0" y="728091"/>
                      </a:lnTo>
                      <a:lnTo>
                        <a:pt x="145732" y="787577"/>
                      </a:lnTo>
                      <a:lnTo>
                        <a:pt x="145732" y="405917"/>
                      </a:lnTo>
                      <a:lnTo>
                        <a:pt x="461759" y="405917"/>
                      </a:lnTo>
                      <a:lnTo>
                        <a:pt x="461759" y="273456"/>
                      </a:lnTo>
                      <a:lnTo>
                        <a:pt x="145732" y="273456"/>
                      </a:lnTo>
                      <a:lnTo>
                        <a:pt x="145732" y="132473"/>
                      </a:lnTo>
                      <a:lnTo>
                        <a:pt x="504329" y="132473"/>
                      </a:lnTo>
                      <a:lnTo>
                        <a:pt x="504329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9" name="object 19"/>
                <p:cNvSpPr/>
                <p:nvPr/>
              </p:nvSpPr>
              <p:spPr>
                <a:xfrm>
                  <a:off x="3578639" y="-432074"/>
                  <a:ext cx="816832" cy="952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214" h="673100">
                      <a:moveTo>
                        <a:pt x="577176" y="0"/>
                      </a:moveTo>
                      <a:lnTo>
                        <a:pt x="431469" y="0"/>
                      </a:lnTo>
                      <a:lnTo>
                        <a:pt x="431469" y="379425"/>
                      </a:lnTo>
                      <a:lnTo>
                        <a:pt x="425148" y="436288"/>
                      </a:lnTo>
                      <a:lnTo>
                        <a:pt x="406791" y="480753"/>
                      </a:lnTo>
                      <a:lnTo>
                        <a:pt x="377308" y="512683"/>
                      </a:lnTo>
                      <a:lnTo>
                        <a:pt x="337606" y="531941"/>
                      </a:lnTo>
                      <a:lnTo>
                        <a:pt x="288594" y="538391"/>
                      </a:lnTo>
                      <a:lnTo>
                        <a:pt x="239577" y="531720"/>
                      </a:lnTo>
                      <a:lnTo>
                        <a:pt x="199871" y="511832"/>
                      </a:lnTo>
                      <a:lnTo>
                        <a:pt x="170385" y="478910"/>
                      </a:lnTo>
                      <a:lnTo>
                        <a:pt x="152028" y="433138"/>
                      </a:lnTo>
                      <a:lnTo>
                        <a:pt x="145707" y="374700"/>
                      </a:lnTo>
                      <a:lnTo>
                        <a:pt x="145707" y="0"/>
                      </a:lnTo>
                      <a:lnTo>
                        <a:pt x="0" y="0"/>
                      </a:lnTo>
                      <a:lnTo>
                        <a:pt x="0" y="378472"/>
                      </a:lnTo>
                      <a:lnTo>
                        <a:pt x="3224" y="434077"/>
                      </a:lnTo>
                      <a:lnTo>
                        <a:pt x="12739" y="483926"/>
                      </a:lnTo>
                      <a:lnTo>
                        <a:pt x="28306" y="527994"/>
                      </a:lnTo>
                      <a:lnTo>
                        <a:pt x="49686" y="566261"/>
                      </a:lnTo>
                      <a:lnTo>
                        <a:pt x="76641" y="598703"/>
                      </a:lnTo>
                      <a:lnTo>
                        <a:pt x="108932" y="625297"/>
                      </a:lnTo>
                      <a:lnTo>
                        <a:pt x="146321" y="646021"/>
                      </a:lnTo>
                      <a:lnTo>
                        <a:pt x="188569" y="660852"/>
                      </a:lnTo>
                      <a:lnTo>
                        <a:pt x="235438" y="669767"/>
                      </a:lnTo>
                      <a:lnTo>
                        <a:pt x="286689" y="672744"/>
                      </a:lnTo>
                      <a:lnTo>
                        <a:pt x="338053" y="669788"/>
                      </a:lnTo>
                      <a:lnTo>
                        <a:pt x="385214" y="660904"/>
                      </a:lnTo>
                      <a:lnTo>
                        <a:pt x="427889" y="646071"/>
                      </a:lnTo>
                      <a:lnTo>
                        <a:pt x="465794" y="625265"/>
                      </a:lnTo>
                      <a:lnTo>
                        <a:pt x="498646" y="598465"/>
                      </a:lnTo>
                      <a:lnTo>
                        <a:pt x="526161" y="565647"/>
                      </a:lnTo>
                      <a:lnTo>
                        <a:pt x="548055" y="526788"/>
                      </a:lnTo>
                      <a:lnTo>
                        <a:pt x="564044" y="481868"/>
                      </a:lnTo>
                      <a:lnTo>
                        <a:pt x="573846" y="430862"/>
                      </a:lnTo>
                      <a:lnTo>
                        <a:pt x="577176" y="373748"/>
                      </a:lnTo>
                      <a:lnTo>
                        <a:pt x="577176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" name="object 20"/>
                <p:cNvSpPr/>
                <p:nvPr/>
              </p:nvSpPr>
              <p:spPr>
                <a:xfrm>
                  <a:off x="4606269" y="-432435"/>
                  <a:ext cx="777293" cy="938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275" h="662939">
                      <a:moveTo>
                        <a:pt x="548805" y="0"/>
                      </a:moveTo>
                      <a:lnTo>
                        <a:pt x="0" y="0"/>
                      </a:lnTo>
                      <a:lnTo>
                        <a:pt x="0" y="134620"/>
                      </a:lnTo>
                      <a:lnTo>
                        <a:pt x="201536" y="134620"/>
                      </a:lnTo>
                      <a:lnTo>
                        <a:pt x="201536" y="662940"/>
                      </a:lnTo>
                      <a:lnTo>
                        <a:pt x="347268" y="662940"/>
                      </a:lnTo>
                      <a:lnTo>
                        <a:pt x="347268" y="134620"/>
                      </a:lnTo>
                      <a:lnTo>
                        <a:pt x="548805" y="134620"/>
                      </a:lnTo>
                      <a:lnTo>
                        <a:pt x="548805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" name="object 21"/>
                <p:cNvSpPr/>
                <p:nvPr/>
              </p:nvSpPr>
              <p:spPr>
                <a:xfrm>
                  <a:off x="5553504" y="-592781"/>
                  <a:ext cx="857269" cy="11133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789" h="786764">
                      <a:moveTo>
                        <a:pt x="452729" y="0"/>
                      </a:moveTo>
                      <a:lnTo>
                        <a:pt x="452729" y="492988"/>
                      </a:lnTo>
                      <a:lnTo>
                        <a:pt x="446097" y="549852"/>
                      </a:lnTo>
                      <a:lnTo>
                        <a:pt x="426836" y="594317"/>
                      </a:lnTo>
                      <a:lnTo>
                        <a:pt x="395898" y="626246"/>
                      </a:lnTo>
                      <a:lnTo>
                        <a:pt x="354237" y="645504"/>
                      </a:lnTo>
                      <a:lnTo>
                        <a:pt x="302806" y="651954"/>
                      </a:lnTo>
                      <a:lnTo>
                        <a:pt x="259293" y="647318"/>
                      </a:lnTo>
                      <a:lnTo>
                        <a:pt x="222456" y="633482"/>
                      </a:lnTo>
                      <a:lnTo>
                        <a:pt x="171011" y="578635"/>
                      </a:lnTo>
                      <a:lnTo>
                        <a:pt x="157506" y="537836"/>
                      </a:lnTo>
                      <a:lnTo>
                        <a:pt x="152882" y="488264"/>
                      </a:lnTo>
                      <a:lnTo>
                        <a:pt x="152882" y="245046"/>
                      </a:lnTo>
                      <a:lnTo>
                        <a:pt x="0" y="245046"/>
                      </a:lnTo>
                      <a:lnTo>
                        <a:pt x="0" y="492036"/>
                      </a:lnTo>
                      <a:lnTo>
                        <a:pt x="3383" y="547641"/>
                      </a:lnTo>
                      <a:lnTo>
                        <a:pt x="13367" y="597489"/>
                      </a:lnTo>
                      <a:lnTo>
                        <a:pt x="29700" y="641558"/>
                      </a:lnTo>
                      <a:lnTo>
                        <a:pt x="52133" y="679825"/>
                      </a:lnTo>
                      <a:lnTo>
                        <a:pt x="80416" y="712266"/>
                      </a:lnTo>
                      <a:lnTo>
                        <a:pt x="114298" y="738861"/>
                      </a:lnTo>
                      <a:lnTo>
                        <a:pt x="153528" y="759584"/>
                      </a:lnTo>
                      <a:lnTo>
                        <a:pt x="197858" y="774415"/>
                      </a:lnTo>
                      <a:lnTo>
                        <a:pt x="247036" y="783331"/>
                      </a:lnTo>
                      <a:lnTo>
                        <a:pt x="300812" y="786307"/>
                      </a:lnTo>
                      <a:lnTo>
                        <a:pt x="349981" y="783865"/>
                      </a:lnTo>
                      <a:lnTo>
                        <a:pt x="395530" y="776525"/>
                      </a:lnTo>
                      <a:lnTo>
                        <a:pt x="437234" y="764271"/>
                      </a:lnTo>
                      <a:lnTo>
                        <a:pt x="474870" y="747087"/>
                      </a:lnTo>
                      <a:lnTo>
                        <a:pt x="508214" y="724955"/>
                      </a:lnTo>
                      <a:lnTo>
                        <a:pt x="537042" y="697858"/>
                      </a:lnTo>
                      <a:lnTo>
                        <a:pt x="561130" y="665780"/>
                      </a:lnTo>
                      <a:lnTo>
                        <a:pt x="580255" y="628703"/>
                      </a:lnTo>
                      <a:lnTo>
                        <a:pt x="594193" y="586610"/>
                      </a:lnTo>
                      <a:lnTo>
                        <a:pt x="602720" y="539486"/>
                      </a:lnTo>
                      <a:lnTo>
                        <a:pt x="605612" y="487311"/>
                      </a:lnTo>
                      <a:lnTo>
                        <a:pt x="605612" y="99148"/>
                      </a:lnTo>
                      <a:lnTo>
                        <a:pt x="452729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2" name="object 22"/>
                <p:cNvSpPr/>
                <p:nvPr/>
              </p:nvSpPr>
              <p:spPr>
                <a:xfrm>
                  <a:off x="6625763" y="-432081"/>
                  <a:ext cx="810542" cy="938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770" h="662939">
                      <a:moveTo>
                        <a:pt x="302780" y="0"/>
                      </a:moveTo>
                      <a:lnTo>
                        <a:pt x="0" y="0"/>
                      </a:lnTo>
                      <a:lnTo>
                        <a:pt x="0" y="662343"/>
                      </a:lnTo>
                      <a:lnTo>
                        <a:pt x="145732" y="662343"/>
                      </a:lnTo>
                      <a:lnTo>
                        <a:pt x="145732" y="450392"/>
                      </a:lnTo>
                      <a:lnTo>
                        <a:pt x="427488" y="450392"/>
                      </a:lnTo>
                      <a:lnTo>
                        <a:pt x="410654" y="425780"/>
                      </a:lnTo>
                      <a:lnTo>
                        <a:pt x="450413" y="407158"/>
                      </a:lnTo>
                      <a:lnTo>
                        <a:pt x="484886" y="382437"/>
                      </a:lnTo>
                      <a:lnTo>
                        <a:pt x="513207" y="351513"/>
                      </a:lnTo>
                      <a:lnTo>
                        <a:pt x="530261" y="321703"/>
                      </a:lnTo>
                      <a:lnTo>
                        <a:pt x="145732" y="321703"/>
                      </a:lnTo>
                      <a:lnTo>
                        <a:pt x="145732" y="131521"/>
                      </a:lnTo>
                      <a:lnTo>
                        <a:pt x="537044" y="131521"/>
                      </a:lnTo>
                      <a:lnTo>
                        <a:pt x="520255" y="97649"/>
                      </a:lnTo>
                      <a:lnTo>
                        <a:pt x="495820" y="67183"/>
                      </a:lnTo>
                      <a:lnTo>
                        <a:pt x="459135" y="38324"/>
                      </a:lnTo>
                      <a:lnTo>
                        <a:pt x="414559" y="17270"/>
                      </a:lnTo>
                      <a:lnTo>
                        <a:pt x="362354" y="4376"/>
                      </a:lnTo>
                      <a:lnTo>
                        <a:pt x="302780" y="0"/>
                      </a:lnTo>
                      <a:close/>
                    </a:path>
                    <a:path w="572770" h="662939">
                      <a:moveTo>
                        <a:pt x="427488" y="450392"/>
                      </a:moveTo>
                      <a:lnTo>
                        <a:pt x="258318" y="450392"/>
                      </a:lnTo>
                      <a:lnTo>
                        <a:pt x="402132" y="662343"/>
                      </a:lnTo>
                      <a:lnTo>
                        <a:pt x="572452" y="662343"/>
                      </a:lnTo>
                      <a:lnTo>
                        <a:pt x="427488" y="450392"/>
                      </a:lnTo>
                      <a:close/>
                    </a:path>
                    <a:path w="572770" h="662939">
                      <a:moveTo>
                        <a:pt x="537044" y="131521"/>
                      </a:moveTo>
                      <a:lnTo>
                        <a:pt x="290487" y="131521"/>
                      </a:lnTo>
                      <a:lnTo>
                        <a:pt x="338310" y="137523"/>
                      </a:lnTo>
                      <a:lnTo>
                        <a:pt x="374340" y="155413"/>
                      </a:lnTo>
                      <a:lnTo>
                        <a:pt x="397066" y="185013"/>
                      </a:lnTo>
                      <a:lnTo>
                        <a:pt x="404977" y="226148"/>
                      </a:lnTo>
                      <a:lnTo>
                        <a:pt x="397510" y="265425"/>
                      </a:lnTo>
                      <a:lnTo>
                        <a:pt x="375762" y="295567"/>
                      </a:lnTo>
                      <a:lnTo>
                        <a:pt x="340710" y="314888"/>
                      </a:lnTo>
                      <a:lnTo>
                        <a:pt x="293331" y="321703"/>
                      </a:lnTo>
                      <a:lnTo>
                        <a:pt x="530261" y="321703"/>
                      </a:lnTo>
                      <a:lnTo>
                        <a:pt x="534508" y="314279"/>
                      </a:lnTo>
                      <a:lnTo>
                        <a:pt x="547925" y="270630"/>
                      </a:lnTo>
                      <a:lnTo>
                        <a:pt x="552589" y="220459"/>
                      </a:lnTo>
                      <a:lnTo>
                        <a:pt x="548907" y="174555"/>
                      </a:lnTo>
                      <a:lnTo>
                        <a:pt x="538040" y="133529"/>
                      </a:lnTo>
                      <a:lnTo>
                        <a:pt x="537044" y="131521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7" name="object 27"/>
                <p:cNvSpPr/>
                <p:nvPr/>
              </p:nvSpPr>
              <p:spPr>
                <a:xfrm>
                  <a:off x="5553507" y="-1590579"/>
                  <a:ext cx="857269" cy="9480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789" h="669925">
                      <a:moveTo>
                        <a:pt x="0" y="0"/>
                      </a:moveTo>
                      <a:lnTo>
                        <a:pt x="0" y="669874"/>
                      </a:lnTo>
                      <a:lnTo>
                        <a:pt x="150114" y="669874"/>
                      </a:lnTo>
                      <a:lnTo>
                        <a:pt x="150114" y="306781"/>
                      </a:lnTo>
                      <a:lnTo>
                        <a:pt x="605612" y="669874"/>
                      </a:lnTo>
                      <a:lnTo>
                        <a:pt x="605612" y="266"/>
                      </a:lnTo>
                      <a:lnTo>
                        <a:pt x="455485" y="266"/>
                      </a:lnTo>
                      <a:lnTo>
                        <a:pt x="455485" y="36308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8" name="object 28"/>
                <p:cNvSpPr/>
                <p:nvPr/>
              </p:nvSpPr>
              <p:spPr>
                <a:xfrm>
                  <a:off x="1600971" y="-432081"/>
                  <a:ext cx="398082" cy="4313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305" h="304800">
                      <a:moveTo>
                        <a:pt x="118859" y="0"/>
                      </a:moveTo>
                      <a:lnTo>
                        <a:pt x="0" y="0"/>
                      </a:lnTo>
                      <a:lnTo>
                        <a:pt x="0" y="304761"/>
                      </a:lnTo>
                      <a:lnTo>
                        <a:pt x="118859" y="304761"/>
                      </a:lnTo>
                      <a:lnTo>
                        <a:pt x="172484" y="297148"/>
                      </a:lnTo>
                      <a:lnTo>
                        <a:pt x="217248" y="275825"/>
                      </a:lnTo>
                      <a:lnTo>
                        <a:pt x="250173" y="244246"/>
                      </a:lnTo>
                      <a:lnTo>
                        <a:pt x="67056" y="244246"/>
                      </a:lnTo>
                      <a:lnTo>
                        <a:pt x="67056" y="60515"/>
                      </a:lnTo>
                      <a:lnTo>
                        <a:pt x="250562" y="60515"/>
                      </a:lnTo>
                      <a:lnTo>
                        <a:pt x="217248" y="28684"/>
                      </a:lnTo>
                      <a:lnTo>
                        <a:pt x="172484" y="7529"/>
                      </a:lnTo>
                      <a:lnTo>
                        <a:pt x="118859" y="0"/>
                      </a:lnTo>
                      <a:close/>
                    </a:path>
                    <a:path w="281305" h="304800">
                      <a:moveTo>
                        <a:pt x="250562" y="60515"/>
                      </a:moveTo>
                      <a:lnTo>
                        <a:pt x="118859" y="60515"/>
                      </a:lnTo>
                      <a:lnTo>
                        <a:pt x="156360" y="67278"/>
                      </a:lnTo>
                      <a:lnTo>
                        <a:pt x="185369" y="86206"/>
                      </a:lnTo>
                      <a:lnTo>
                        <a:pt x="204091" y="115256"/>
                      </a:lnTo>
                      <a:lnTo>
                        <a:pt x="210731" y="152387"/>
                      </a:lnTo>
                      <a:lnTo>
                        <a:pt x="204091" y="189880"/>
                      </a:lnTo>
                      <a:lnTo>
                        <a:pt x="185369" y="218886"/>
                      </a:lnTo>
                      <a:lnTo>
                        <a:pt x="156360" y="237606"/>
                      </a:lnTo>
                      <a:lnTo>
                        <a:pt x="118859" y="244246"/>
                      </a:lnTo>
                      <a:lnTo>
                        <a:pt x="250173" y="244246"/>
                      </a:lnTo>
                      <a:lnTo>
                        <a:pt x="251397" y="243072"/>
                      </a:lnTo>
                      <a:lnTo>
                        <a:pt x="273173" y="201167"/>
                      </a:lnTo>
                      <a:lnTo>
                        <a:pt x="280822" y="152387"/>
                      </a:lnTo>
                      <a:lnTo>
                        <a:pt x="273173" y="103264"/>
                      </a:lnTo>
                      <a:lnTo>
                        <a:pt x="251397" y="61313"/>
                      </a:lnTo>
                      <a:lnTo>
                        <a:pt x="250562" y="60515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9" name="object 29"/>
                <p:cNvSpPr/>
                <p:nvPr/>
              </p:nvSpPr>
              <p:spPr>
                <a:xfrm>
                  <a:off x="2075966" y="-432088"/>
                  <a:ext cx="376516" cy="4385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6064" h="309880">
                      <a:moveTo>
                        <a:pt x="265582" y="0"/>
                      </a:moveTo>
                      <a:lnTo>
                        <a:pt x="198539" y="0"/>
                      </a:lnTo>
                      <a:lnTo>
                        <a:pt x="198539" y="174586"/>
                      </a:lnTo>
                      <a:lnTo>
                        <a:pt x="194022" y="206408"/>
                      </a:lnTo>
                      <a:lnTo>
                        <a:pt x="181014" y="229288"/>
                      </a:lnTo>
                      <a:lnTo>
                        <a:pt x="160332" y="243106"/>
                      </a:lnTo>
                      <a:lnTo>
                        <a:pt x="132791" y="247738"/>
                      </a:lnTo>
                      <a:lnTo>
                        <a:pt x="105249" y="242949"/>
                      </a:lnTo>
                      <a:lnTo>
                        <a:pt x="84567" y="228688"/>
                      </a:lnTo>
                      <a:lnTo>
                        <a:pt x="71560" y="205122"/>
                      </a:lnTo>
                      <a:lnTo>
                        <a:pt x="67043" y="172415"/>
                      </a:lnTo>
                      <a:lnTo>
                        <a:pt x="67043" y="0"/>
                      </a:lnTo>
                      <a:lnTo>
                        <a:pt x="0" y="0"/>
                      </a:lnTo>
                      <a:lnTo>
                        <a:pt x="0" y="174155"/>
                      </a:lnTo>
                      <a:lnTo>
                        <a:pt x="5862" y="222677"/>
                      </a:lnTo>
                      <a:lnTo>
                        <a:pt x="22864" y="260563"/>
                      </a:lnTo>
                      <a:lnTo>
                        <a:pt x="50126" y="287729"/>
                      </a:lnTo>
                      <a:lnTo>
                        <a:pt x="86769" y="304090"/>
                      </a:lnTo>
                      <a:lnTo>
                        <a:pt x="131914" y="309562"/>
                      </a:lnTo>
                      <a:lnTo>
                        <a:pt x="177252" y="304114"/>
                      </a:lnTo>
                      <a:lnTo>
                        <a:pt x="214331" y="287714"/>
                      </a:lnTo>
                      <a:lnTo>
                        <a:pt x="242108" y="260280"/>
                      </a:lnTo>
                      <a:lnTo>
                        <a:pt x="259539" y="221731"/>
                      </a:lnTo>
                      <a:lnTo>
                        <a:pt x="265582" y="171983"/>
                      </a:lnTo>
                      <a:lnTo>
                        <a:pt x="265582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33" name="object 33"/>
          <p:cNvSpPr/>
          <p:nvPr/>
        </p:nvSpPr>
        <p:spPr>
          <a:xfrm>
            <a:off x="2449785" y="6615241"/>
            <a:ext cx="976941" cy="955914"/>
          </a:xfrm>
          <a:custGeom>
            <a:avLst/>
            <a:gdLst/>
            <a:ahLst/>
            <a:cxnLst/>
            <a:rect l="l" t="t" r="r" b="b"/>
            <a:pathLst>
              <a:path w="1317625" h="1317625">
                <a:moveTo>
                  <a:pt x="1317205" y="0"/>
                </a:moveTo>
                <a:lnTo>
                  <a:pt x="0" y="0"/>
                </a:lnTo>
                <a:lnTo>
                  <a:pt x="0" y="1317218"/>
                </a:lnTo>
                <a:lnTo>
                  <a:pt x="1317205" y="1317218"/>
                </a:lnTo>
                <a:lnTo>
                  <a:pt x="1317205" y="0"/>
                </a:lnTo>
                <a:close/>
              </a:path>
            </a:pathLst>
          </a:custGeom>
          <a:solidFill>
            <a:srgbClr val="0096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-5879" y="3446587"/>
            <a:ext cx="1247274" cy="1407443"/>
          </a:xfrm>
          <a:custGeom>
            <a:avLst/>
            <a:gdLst/>
            <a:ahLst/>
            <a:cxnLst/>
            <a:rect l="l" t="t" r="r" b="b"/>
            <a:pathLst>
              <a:path w="2595245" h="2595245">
                <a:moveTo>
                  <a:pt x="2595079" y="0"/>
                </a:moveTo>
                <a:lnTo>
                  <a:pt x="2546870" y="438"/>
                </a:lnTo>
                <a:lnTo>
                  <a:pt x="2498873" y="1750"/>
                </a:lnTo>
                <a:lnTo>
                  <a:pt x="2451098" y="3926"/>
                </a:lnTo>
                <a:lnTo>
                  <a:pt x="2403551" y="6960"/>
                </a:lnTo>
                <a:lnTo>
                  <a:pt x="2356239" y="10843"/>
                </a:lnTo>
                <a:lnTo>
                  <a:pt x="2309172" y="15569"/>
                </a:lnTo>
                <a:lnTo>
                  <a:pt x="2262355" y="21129"/>
                </a:lnTo>
                <a:lnTo>
                  <a:pt x="2215798" y="27517"/>
                </a:lnTo>
                <a:lnTo>
                  <a:pt x="2169506" y="34724"/>
                </a:lnTo>
                <a:lnTo>
                  <a:pt x="2123488" y="42743"/>
                </a:lnTo>
                <a:lnTo>
                  <a:pt x="2077752" y="51566"/>
                </a:lnTo>
                <a:lnTo>
                  <a:pt x="2032305" y="61186"/>
                </a:lnTo>
                <a:lnTo>
                  <a:pt x="1987155" y="71595"/>
                </a:lnTo>
                <a:lnTo>
                  <a:pt x="1942309" y="82786"/>
                </a:lnTo>
                <a:lnTo>
                  <a:pt x="1897774" y="94750"/>
                </a:lnTo>
                <a:lnTo>
                  <a:pt x="1853559" y="107482"/>
                </a:lnTo>
                <a:lnTo>
                  <a:pt x="1809670" y="120971"/>
                </a:lnTo>
                <a:lnTo>
                  <a:pt x="1766117" y="135213"/>
                </a:lnTo>
                <a:lnTo>
                  <a:pt x="1722905" y="150198"/>
                </a:lnTo>
                <a:lnTo>
                  <a:pt x="1680043" y="165919"/>
                </a:lnTo>
                <a:lnTo>
                  <a:pt x="1637538" y="182368"/>
                </a:lnTo>
                <a:lnTo>
                  <a:pt x="1595398" y="199539"/>
                </a:lnTo>
                <a:lnTo>
                  <a:pt x="1553630" y="217423"/>
                </a:lnTo>
                <a:lnTo>
                  <a:pt x="1512242" y="236012"/>
                </a:lnTo>
                <a:lnTo>
                  <a:pt x="1471242" y="255300"/>
                </a:lnTo>
                <a:lnTo>
                  <a:pt x="1430637" y="275278"/>
                </a:lnTo>
                <a:lnTo>
                  <a:pt x="1390435" y="295940"/>
                </a:lnTo>
                <a:lnTo>
                  <a:pt x="1350643" y="317277"/>
                </a:lnTo>
                <a:lnTo>
                  <a:pt x="1311268" y="339282"/>
                </a:lnTo>
                <a:lnTo>
                  <a:pt x="1272319" y="361947"/>
                </a:lnTo>
                <a:lnTo>
                  <a:pt x="1233803" y="385264"/>
                </a:lnTo>
                <a:lnTo>
                  <a:pt x="1195728" y="409227"/>
                </a:lnTo>
                <a:lnTo>
                  <a:pt x="1158101" y="433828"/>
                </a:lnTo>
                <a:lnTo>
                  <a:pt x="1120929" y="459058"/>
                </a:lnTo>
                <a:lnTo>
                  <a:pt x="1084221" y="484911"/>
                </a:lnTo>
                <a:lnTo>
                  <a:pt x="1047984" y="511379"/>
                </a:lnTo>
                <a:lnTo>
                  <a:pt x="1012225" y="538454"/>
                </a:lnTo>
                <a:lnTo>
                  <a:pt x="976952" y="566128"/>
                </a:lnTo>
                <a:lnTo>
                  <a:pt x="942173" y="594395"/>
                </a:lnTo>
                <a:lnTo>
                  <a:pt x="907895" y="623246"/>
                </a:lnTo>
                <a:lnTo>
                  <a:pt x="874125" y="652674"/>
                </a:lnTo>
                <a:lnTo>
                  <a:pt x="840872" y="682671"/>
                </a:lnTo>
                <a:lnTo>
                  <a:pt x="808143" y="713230"/>
                </a:lnTo>
                <a:lnTo>
                  <a:pt x="775946" y="744344"/>
                </a:lnTo>
                <a:lnTo>
                  <a:pt x="744287" y="776003"/>
                </a:lnTo>
                <a:lnTo>
                  <a:pt x="713175" y="808202"/>
                </a:lnTo>
                <a:lnTo>
                  <a:pt x="682617" y="840932"/>
                </a:lnTo>
                <a:lnTo>
                  <a:pt x="652622" y="874187"/>
                </a:lnTo>
                <a:lnTo>
                  <a:pt x="623195" y="907957"/>
                </a:lnTo>
                <a:lnTo>
                  <a:pt x="594346" y="942236"/>
                </a:lnTo>
                <a:lnTo>
                  <a:pt x="566080" y="977016"/>
                </a:lnTo>
                <a:lnTo>
                  <a:pt x="538408" y="1012290"/>
                </a:lnTo>
                <a:lnTo>
                  <a:pt x="511334" y="1048049"/>
                </a:lnTo>
                <a:lnTo>
                  <a:pt x="484868" y="1084287"/>
                </a:lnTo>
                <a:lnTo>
                  <a:pt x="459017" y="1120996"/>
                </a:lnTo>
                <a:lnTo>
                  <a:pt x="433788" y="1158168"/>
                </a:lnTo>
                <a:lnTo>
                  <a:pt x="409189" y="1195795"/>
                </a:lnTo>
                <a:lnTo>
                  <a:pt x="385228" y="1233871"/>
                </a:lnTo>
                <a:lnTo>
                  <a:pt x="361912" y="1272387"/>
                </a:lnTo>
                <a:lnTo>
                  <a:pt x="339249" y="1311336"/>
                </a:lnTo>
                <a:lnTo>
                  <a:pt x="317246" y="1350710"/>
                </a:lnTo>
                <a:lnTo>
                  <a:pt x="295910" y="1390502"/>
                </a:lnTo>
                <a:lnTo>
                  <a:pt x="275251" y="1430704"/>
                </a:lnTo>
                <a:lnTo>
                  <a:pt x="255274" y="1471309"/>
                </a:lnTo>
                <a:lnTo>
                  <a:pt x="235988" y="1512308"/>
                </a:lnTo>
                <a:lnTo>
                  <a:pt x="217400" y="1553695"/>
                </a:lnTo>
                <a:lnTo>
                  <a:pt x="199518" y="1595462"/>
                </a:lnTo>
                <a:lnTo>
                  <a:pt x="182349" y="1637601"/>
                </a:lnTo>
                <a:lnTo>
                  <a:pt x="165901" y="1680105"/>
                </a:lnTo>
                <a:lnTo>
                  <a:pt x="150181" y="1722965"/>
                </a:lnTo>
                <a:lnTo>
                  <a:pt x="135198" y="1766176"/>
                </a:lnTo>
                <a:lnTo>
                  <a:pt x="120958" y="1809728"/>
                </a:lnTo>
                <a:lnTo>
                  <a:pt x="107469" y="1853614"/>
                </a:lnTo>
                <a:lnTo>
                  <a:pt x="94740" y="1897827"/>
                </a:lnTo>
                <a:lnTo>
                  <a:pt x="82776" y="1942360"/>
                </a:lnTo>
                <a:lnTo>
                  <a:pt x="71587" y="1987204"/>
                </a:lnTo>
                <a:lnTo>
                  <a:pt x="61179" y="2032351"/>
                </a:lnTo>
                <a:lnTo>
                  <a:pt x="51560" y="2077796"/>
                </a:lnTo>
                <a:lnTo>
                  <a:pt x="42738" y="2123529"/>
                </a:lnTo>
                <a:lnTo>
                  <a:pt x="34720" y="2169543"/>
                </a:lnTo>
                <a:lnTo>
                  <a:pt x="27514" y="2215832"/>
                </a:lnTo>
                <a:lnTo>
                  <a:pt x="21127" y="2262386"/>
                </a:lnTo>
                <a:lnTo>
                  <a:pt x="15567" y="2309199"/>
                </a:lnTo>
                <a:lnTo>
                  <a:pt x="10842" y="2356262"/>
                </a:lnTo>
                <a:lnTo>
                  <a:pt x="6959" y="2403569"/>
                </a:lnTo>
                <a:lnTo>
                  <a:pt x="3925" y="2451112"/>
                </a:lnTo>
                <a:lnTo>
                  <a:pt x="1749" y="2498883"/>
                </a:lnTo>
                <a:lnTo>
                  <a:pt x="438" y="2546875"/>
                </a:lnTo>
                <a:lnTo>
                  <a:pt x="0" y="2595079"/>
                </a:lnTo>
                <a:lnTo>
                  <a:pt x="48204" y="2594641"/>
                </a:lnTo>
                <a:lnTo>
                  <a:pt x="96196" y="2593329"/>
                </a:lnTo>
                <a:lnTo>
                  <a:pt x="143967" y="2591153"/>
                </a:lnTo>
                <a:lnTo>
                  <a:pt x="191510" y="2588120"/>
                </a:lnTo>
                <a:lnTo>
                  <a:pt x="238817" y="2584237"/>
                </a:lnTo>
                <a:lnTo>
                  <a:pt x="285880" y="2579512"/>
                </a:lnTo>
                <a:lnTo>
                  <a:pt x="332693" y="2573952"/>
                </a:lnTo>
                <a:lnTo>
                  <a:pt x="379247" y="2567565"/>
                </a:lnTo>
                <a:lnTo>
                  <a:pt x="425535" y="2560359"/>
                </a:lnTo>
                <a:lnTo>
                  <a:pt x="471550" y="2552341"/>
                </a:lnTo>
                <a:lnTo>
                  <a:pt x="517283" y="2543519"/>
                </a:lnTo>
                <a:lnTo>
                  <a:pt x="562727" y="2533900"/>
                </a:lnTo>
                <a:lnTo>
                  <a:pt x="607875" y="2523492"/>
                </a:lnTo>
                <a:lnTo>
                  <a:pt x="652719" y="2512303"/>
                </a:lnTo>
                <a:lnTo>
                  <a:pt x="697252" y="2500339"/>
                </a:lnTo>
                <a:lnTo>
                  <a:pt x="741465" y="2487609"/>
                </a:lnTo>
                <a:lnTo>
                  <a:pt x="785351" y="2474121"/>
                </a:lnTo>
                <a:lnTo>
                  <a:pt x="828903" y="2459881"/>
                </a:lnTo>
                <a:lnTo>
                  <a:pt x="872114" y="2444898"/>
                </a:lnTo>
                <a:lnTo>
                  <a:pt x="914974" y="2429178"/>
                </a:lnTo>
                <a:lnTo>
                  <a:pt x="957478" y="2412730"/>
                </a:lnTo>
                <a:lnTo>
                  <a:pt x="999617" y="2395561"/>
                </a:lnTo>
                <a:lnTo>
                  <a:pt x="1041384" y="2377679"/>
                </a:lnTo>
                <a:lnTo>
                  <a:pt x="1082771" y="2359091"/>
                </a:lnTo>
                <a:lnTo>
                  <a:pt x="1123770" y="2339805"/>
                </a:lnTo>
                <a:lnTo>
                  <a:pt x="1164375" y="2319828"/>
                </a:lnTo>
                <a:lnTo>
                  <a:pt x="1204577" y="2299168"/>
                </a:lnTo>
                <a:lnTo>
                  <a:pt x="1244369" y="2277833"/>
                </a:lnTo>
                <a:lnTo>
                  <a:pt x="1283743" y="2255830"/>
                </a:lnTo>
                <a:lnTo>
                  <a:pt x="1322692" y="2233167"/>
                </a:lnTo>
                <a:lnTo>
                  <a:pt x="1361208" y="2209851"/>
                </a:lnTo>
                <a:lnTo>
                  <a:pt x="1399283" y="2185889"/>
                </a:lnTo>
                <a:lnTo>
                  <a:pt x="1436911" y="2161291"/>
                </a:lnTo>
                <a:lnTo>
                  <a:pt x="1474083" y="2136062"/>
                </a:lnTo>
                <a:lnTo>
                  <a:pt x="1510792" y="2110211"/>
                </a:lnTo>
                <a:lnTo>
                  <a:pt x="1547030" y="2083745"/>
                </a:lnTo>
                <a:lnTo>
                  <a:pt x="1582789" y="2056671"/>
                </a:lnTo>
                <a:lnTo>
                  <a:pt x="1618063" y="2028998"/>
                </a:lnTo>
                <a:lnTo>
                  <a:pt x="1652843" y="2000733"/>
                </a:lnTo>
                <a:lnTo>
                  <a:pt x="1687122" y="1971884"/>
                </a:lnTo>
                <a:lnTo>
                  <a:pt x="1720892" y="1942457"/>
                </a:lnTo>
                <a:lnTo>
                  <a:pt x="1754146" y="1912461"/>
                </a:lnTo>
                <a:lnTo>
                  <a:pt x="1786877" y="1881904"/>
                </a:lnTo>
                <a:lnTo>
                  <a:pt x="1819076" y="1850792"/>
                </a:lnTo>
                <a:lnTo>
                  <a:pt x="1850735" y="1819133"/>
                </a:lnTo>
                <a:lnTo>
                  <a:pt x="1881849" y="1786936"/>
                </a:lnTo>
                <a:lnTo>
                  <a:pt x="1912408" y="1754207"/>
                </a:lnTo>
                <a:lnTo>
                  <a:pt x="1942405" y="1720954"/>
                </a:lnTo>
                <a:lnTo>
                  <a:pt x="1971833" y="1687184"/>
                </a:lnTo>
                <a:lnTo>
                  <a:pt x="2000684" y="1652906"/>
                </a:lnTo>
                <a:lnTo>
                  <a:pt x="2028951" y="1618127"/>
                </a:lnTo>
                <a:lnTo>
                  <a:pt x="2056625" y="1582854"/>
                </a:lnTo>
                <a:lnTo>
                  <a:pt x="2083700" y="1547095"/>
                </a:lnTo>
                <a:lnTo>
                  <a:pt x="2110168" y="1510858"/>
                </a:lnTo>
                <a:lnTo>
                  <a:pt x="2136021" y="1474150"/>
                </a:lnTo>
                <a:lnTo>
                  <a:pt x="2161251" y="1436978"/>
                </a:lnTo>
                <a:lnTo>
                  <a:pt x="2185852" y="1399351"/>
                </a:lnTo>
                <a:lnTo>
                  <a:pt x="2209814" y="1361276"/>
                </a:lnTo>
                <a:lnTo>
                  <a:pt x="2233132" y="1322760"/>
                </a:lnTo>
                <a:lnTo>
                  <a:pt x="2255797" y="1283811"/>
                </a:lnTo>
                <a:lnTo>
                  <a:pt x="2277802" y="1244436"/>
                </a:lnTo>
                <a:lnTo>
                  <a:pt x="2299139" y="1204644"/>
                </a:lnTo>
                <a:lnTo>
                  <a:pt x="2319801" y="1164442"/>
                </a:lnTo>
                <a:lnTo>
                  <a:pt x="2339779" y="1123837"/>
                </a:lnTo>
                <a:lnTo>
                  <a:pt x="2359067" y="1082836"/>
                </a:lnTo>
                <a:lnTo>
                  <a:pt x="2377656" y="1041449"/>
                </a:lnTo>
                <a:lnTo>
                  <a:pt x="2395540" y="999681"/>
                </a:lnTo>
                <a:lnTo>
                  <a:pt x="2412711" y="957541"/>
                </a:lnTo>
                <a:lnTo>
                  <a:pt x="2429160" y="915036"/>
                </a:lnTo>
                <a:lnTo>
                  <a:pt x="2444881" y="872174"/>
                </a:lnTo>
                <a:lnTo>
                  <a:pt x="2459866" y="828962"/>
                </a:lnTo>
                <a:lnTo>
                  <a:pt x="2474107" y="785408"/>
                </a:lnTo>
                <a:lnTo>
                  <a:pt x="2487597" y="741520"/>
                </a:lnTo>
                <a:lnTo>
                  <a:pt x="2500328" y="697305"/>
                </a:lnTo>
                <a:lnTo>
                  <a:pt x="2512293" y="652770"/>
                </a:lnTo>
                <a:lnTo>
                  <a:pt x="2523484" y="607924"/>
                </a:lnTo>
                <a:lnTo>
                  <a:pt x="2533893" y="562774"/>
                </a:lnTo>
                <a:lnTo>
                  <a:pt x="2543513" y="517327"/>
                </a:lnTo>
                <a:lnTo>
                  <a:pt x="2552336" y="471590"/>
                </a:lnTo>
                <a:lnTo>
                  <a:pt x="2560355" y="425573"/>
                </a:lnTo>
                <a:lnTo>
                  <a:pt x="2567562" y="379281"/>
                </a:lnTo>
                <a:lnTo>
                  <a:pt x="2573949" y="332724"/>
                </a:lnTo>
                <a:lnTo>
                  <a:pt x="2579510" y="285907"/>
                </a:lnTo>
                <a:lnTo>
                  <a:pt x="2584236" y="238840"/>
                </a:lnTo>
                <a:lnTo>
                  <a:pt x="2588119" y="191528"/>
                </a:lnTo>
                <a:lnTo>
                  <a:pt x="2591153" y="143981"/>
                </a:lnTo>
                <a:lnTo>
                  <a:pt x="2593329" y="96206"/>
                </a:lnTo>
                <a:lnTo>
                  <a:pt x="2594641" y="48209"/>
                </a:lnTo>
                <a:lnTo>
                  <a:pt x="2595079" y="0"/>
                </a:lnTo>
                <a:close/>
              </a:path>
            </a:pathLst>
          </a:custGeom>
          <a:solidFill>
            <a:srgbClr val="F9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7202375" y="114123"/>
            <a:ext cx="3001123" cy="712790"/>
          </a:xfrm>
          <a:prstGeom prst="rect">
            <a:avLst/>
          </a:prstGeom>
          <a:ln w="13690">
            <a:solidFill>
              <a:srgbClr val="F9BA00"/>
            </a:solidFill>
          </a:ln>
        </p:spPr>
        <p:txBody>
          <a:bodyPr vert="horz" wrap="square" lIns="0" tIns="157256" rIns="0" bIns="0" rtlCol="0">
            <a:spAutoFit/>
          </a:bodyPr>
          <a:lstStyle/>
          <a:p>
            <a:pPr marL="239025" algn="l">
              <a:spcBef>
                <a:spcPts val="1238"/>
              </a:spcBef>
            </a:pPr>
            <a:r>
              <a:rPr sz="3600" b="1" spc="-14" dirty="0">
                <a:solidFill>
                  <a:srgbClr val="F9BA00"/>
                </a:solidFill>
                <a:latin typeface="Gotham Pro"/>
                <a:cs typeface="Gotham Pro"/>
              </a:rPr>
              <a:t>PROGRAMME</a:t>
            </a:r>
            <a:r>
              <a:rPr lang="fr-FR" sz="3600" b="1" spc="-14" dirty="0">
                <a:solidFill>
                  <a:srgbClr val="F9BA00"/>
                </a:solidFill>
                <a:latin typeface="Gotham Pro"/>
                <a:cs typeface="Gotham Pro"/>
              </a:rPr>
              <a:t> </a:t>
            </a:r>
            <a:endParaRPr sz="3600" dirty="0">
              <a:latin typeface="Gotham Pro"/>
              <a:cs typeface="Gotham Pro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-4044" y="4854030"/>
            <a:ext cx="1917158" cy="1875895"/>
          </a:xfrm>
          <a:custGeom>
            <a:avLst/>
            <a:gdLst/>
            <a:ahLst/>
            <a:cxnLst/>
            <a:rect l="l" t="t" r="r" b="b"/>
            <a:pathLst>
              <a:path w="2585720" h="2585720">
                <a:moveTo>
                  <a:pt x="2585593" y="0"/>
                </a:moveTo>
                <a:lnTo>
                  <a:pt x="0" y="0"/>
                </a:lnTo>
                <a:lnTo>
                  <a:pt x="0" y="2585593"/>
                </a:lnTo>
                <a:lnTo>
                  <a:pt x="48577" y="2585145"/>
                </a:lnTo>
                <a:lnTo>
                  <a:pt x="96938" y="2583809"/>
                </a:lnTo>
                <a:lnTo>
                  <a:pt x="145073" y="2581591"/>
                </a:lnTo>
                <a:lnTo>
                  <a:pt x="192975" y="2578500"/>
                </a:lnTo>
                <a:lnTo>
                  <a:pt x="240637" y="2574543"/>
                </a:lnTo>
                <a:lnTo>
                  <a:pt x="288049" y="2569728"/>
                </a:lnTo>
                <a:lnTo>
                  <a:pt x="335206" y="2564064"/>
                </a:lnTo>
                <a:lnTo>
                  <a:pt x="382098" y="2557556"/>
                </a:lnTo>
                <a:lnTo>
                  <a:pt x="428718" y="2550215"/>
                </a:lnTo>
                <a:lnTo>
                  <a:pt x="475058" y="2542047"/>
                </a:lnTo>
                <a:lnTo>
                  <a:pt x="521110" y="2533059"/>
                </a:lnTo>
                <a:lnTo>
                  <a:pt x="566867" y="2523261"/>
                </a:lnTo>
                <a:lnTo>
                  <a:pt x="612320" y="2512660"/>
                </a:lnTo>
                <a:lnTo>
                  <a:pt x="657462" y="2501263"/>
                </a:lnTo>
                <a:lnTo>
                  <a:pt x="702286" y="2489079"/>
                </a:lnTo>
                <a:lnTo>
                  <a:pt x="746782" y="2476115"/>
                </a:lnTo>
                <a:lnTo>
                  <a:pt x="790944" y="2462379"/>
                </a:lnTo>
                <a:lnTo>
                  <a:pt x="834764" y="2447879"/>
                </a:lnTo>
                <a:lnTo>
                  <a:pt x="878234" y="2432623"/>
                </a:lnTo>
                <a:lnTo>
                  <a:pt x="921345" y="2416618"/>
                </a:lnTo>
                <a:lnTo>
                  <a:pt x="964091" y="2399872"/>
                </a:lnTo>
                <a:lnTo>
                  <a:pt x="1006463" y="2382394"/>
                </a:lnTo>
                <a:lnTo>
                  <a:pt x="1048454" y="2364190"/>
                </a:lnTo>
                <a:lnTo>
                  <a:pt x="1090055" y="2345269"/>
                </a:lnTo>
                <a:lnTo>
                  <a:pt x="1131260" y="2325639"/>
                </a:lnTo>
                <a:lnTo>
                  <a:pt x="1172059" y="2305307"/>
                </a:lnTo>
                <a:lnTo>
                  <a:pt x="1212446" y="2284282"/>
                </a:lnTo>
                <a:lnTo>
                  <a:pt x="1252413" y="2262570"/>
                </a:lnTo>
                <a:lnTo>
                  <a:pt x="1291951" y="2240180"/>
                </a:lnTo>
                <a:lnTo>
                  <a:pt x="1331053" y="2217120"/>
                </a:lnTo>
                <a:lnTo>
                  <a:pt x="1369711" y="2193397"/>
                </a:lnTo>
                <a:lnTo>
                  <a:pt x="1407918" y="2169019"/>
                </a:lnTo>
                <a:lnTo>
                  <a:pt x="1445665" y="2143995"/>
                </a:lnTo>
                <a:lnTo>
                  <a:pt x="1482944" y="2118331"/>
                </a:lnTo>
                <a:lnTo>
                  <a:pt x="1519749" y="2092036"/>
                </a:lnTo>
                <a:lnTo>
                  <a:pt x="1556070" y="2065118"/>
                </a:lnTo>
                <a:lnTo>
                  <a:pt x="1591901" y="2037584"/>
                </a:lnTo>
                <a:lnTo>
                  <a:pt x="1627233" y="2009442"/>
                </a:lnTo>
                <a:lnTo>
                  <a:pt x="1662059" y="1980700"/>
                </a:lnTo>
                <a:lnTo>
                  <a:pt x="1696371" y="1951366"/>
                </a:lnTo>
                <a:lnTo>
                  <a:pt x="1730161" y="1921447"/>
                </a:lnTo>
                <a:lnTo>
                  <a:pt x="1763421" y="1890952"/>
                </a:lnTo>
                <a:lnTo>
                  <a:pt x="1796143" y="1859888"/>
                </a:lnTo>
                <a:lnTo>
                  <a:pt x="1828320" y="1828263"/>
                </a:lnTo>
                <a:lnTo>
                  <a:pt x="1859944" y="1796085"/>
                </a:lnTo>
                <a:lnTo>
                  <a:pt x="1891006" y="1763361"/>
                </a:lnTo>
                <a:lnTo>
                  <a:pt x="1921500" y="1730100"/>
                </a:lnTo>
                <a:lnTo>
                  <a:pt x="1951417" y="1696309"/>
                </a:lnTo>
                <a:lnTo>
                  <a:pt x="1980750" y="1661997"/>
                </a:lnTo>
                <a:lnTo>
                  <a:pt x="2009490" y="1627170"/>
                </a:lnTo>
                <a:lnTo>
                  <a:pt x="2037631" y="1591837"/>
                </a:lnTo>
                <a:lnTo>
                  <a:pt x="2065163" y="1556005"/>
                </a:lnTo>
                <a:lnTo>
                  <a:pt x="2092080" y="1519683"/>
                </a:lnTo>
                <a:lnTo>
                  <a:pt x="2118373" y="1482878"/>
                </a:lnTo>
                <a:lnTo>
                  <a:pt x="2144035" y="1445598"/>
                </a:lnTo>
                <a:lnTo>
                  <a:pt x="2169058" y="1407850"/>
                </a:lnTo>
                <a:lnTo>
                  <a:pt x="2193434" y="1369643"/>
                </a:lnTo>
                <a:lnTo>
                  <a:pt x="2217155" y="1330985"/>
                </a:lnTo>
                <a:lnTo>
                  <a:pt x="2240213" y="1291883"/>
                </a:lnTo>
                <a:lnTo>
                  <a:pt x="2262601" y="1252345"/>
                </a:lnTo>
                <a:lnTo>
                  <a:pt x="2284311" y="1212379"/>
                </a:lnTo>
                <a:lnTo>
                  <a:pt x="2305335" y="1171992"/>
                </a:lnTo>
                <a:lnTo>
                  <a:pt x="2325665" y="1131193"/>
                </a:lnTo>
                <a:lnTo>
                  <a:pt x="2345294" y="1089989"/>
                </a:lnTo>
                <a:lnTo>
                  <a:pt x="2364213" y="1048388"/>
                </a:lnTo>
                <a:lnTo>
                  <a:pt x="2382415" y="1006399"/>
                </a:lnTo>
                <a:lnTo>
                  <a:pt x="2399892" y="964028"/>
                </a:lnTo>
                <a:lnTo>
                  <a:pt x="2416636" y="921283"/>
                </a:lnTo>
                <a:lnTo>
                  <a:pt x="2432639" y="878173"/>
                </a:lnTo>
                <a:lnTo>
                  <a:pt x="2447894" y="834705"/>
                </a:lnTo>
                <a:lnTo>
                  <a:pt x="2462393" y="790887"/>
                </a:lnTo>
                <a:lnTo>
                  <a:pt x="2476128" y="746727"/>
                </a:lnTo>
                <a:lnTo>
                  <a:pt x="2489090" y="702232"/>
                </a:lnTo>
                <a:lnTo>
                  <a:pt x="2501273" y="657411"/>
                </a:lnTo>
                <a:lnTo>
                  <a:pt x="2512669" y="612271"/>
                </a:lnTo>
                <a:lnTo>
                  <a:pt x="2523269" y="566820"/>
                </a:lnTo>
                <a:lnTo>
                  <a:pt x="2533066" y="521066"/>
                </a:lnTo>
                <a:lnTo>
                  <a:pt x="2542052" y="475017"/>
                </a:lnTo>
                <a:lnTo>
                  <a:pt x="2550219" y="428680"/>
                </a:lnTo>
                <a:lnTo>
                  <a:pt x="2557560" y="382063"/>
                </a:lnTo>
                <a:lnTo>
                  <a:pt x="2564066" y="335175"/>
                </a:lnTo>
                <a:lnTo>
                  <a:pt x="2569730" y="288022"/>
                </a:lnTo>
                <a:lnTo>
                  <a:pt x="2574545" y="240614"/>
                </a:lnTo>
                <a:lnTo>
                  <a:pt x="2578501" y="192956"/>
                </a:lnTo>
                <a:lnTo>
                  <a:pt x="2581592" y="145059"/>
                </a:lnTo>
                <a:lnTo>
                  <a:pt x="2583809" y="96928"/>
                </a:lnTo>
                <a:lnTo>
                  <a:pt x="2585145" y="48572"/>
                </a:lnTo>
                <a:lnTo>
                  <a:pt x="2585593" y="0"/>
                </a:lnTo>
                <a:close/>
              </a:path>
            </a:pathLst>
          </a:custGeom>
          <a:solidFill>
            <a:srgbClr val="00478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B5F90320-1A5D-A133-E79B-9F7766223A67}"/>
              </a:ext>
            </a:extLst>
          </p:cNvPr>
          <p:cNvSpPr txBox="1"/>
          <p:nvPr/>
        </p:nvSpPr>
        <p:spPr>
          <a:xfrm>
            <a:off x="22882" y="4876478"/>
            <a:ext cx="17424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bg1"/>
                </a:solidFill>
                <a:latin typeface="+mj-lt"/>
              </a:rPr>
              <a:t>14 novembre 2024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C9A5F029-57FE-1DAC-8276-959296BEA3EE}"/>
              </a:ext>
            </a:extLst>
          </p:cNvPr>
          <p:cNvSpPr txBox="1"/>
          <p:nvPr/>
        </p:nvSpPr>
        <p:spPr>
          <a:xfrm>
            <a:off x="2714610" y="6871403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dirty="0">
                <a:solidFill>
                  <a:schemeClr val="tx2"/>
                </a:solidFill>
                <a:effectLst/>
                <a:latin typeface="Gotham-Book"/>
                <a:ea typeface="Calibri" panose="020F0502020204030204" pitchFamily="34" charset="0"/>
              </a:rPr>
              <a:t>4 Place Saint Germain-des-Prés, 75006 Paris</a:t>
            </a:r>
          </a:p>
          <a:p>
            <a:endParaRPr lang="fr-FR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C3B25DD-5E16-552B-B339-4DD71292BC97}"/>
              </a:ext>
            </a:extLst>
          </p:cNvPr>
          <p:cNvSpPr txBox="1"/>
          <p:nvPr/>
        </p:nvSpPr>
        <p:spPr>
          <a:xfrm>
            <a:off x="2269831" y="5142452"/>
            <a:ext cx="8034567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F9BA00"/>
                </a:solidFill>
              </a:rPr>
              <a:t>La RSE, levier de la transition écologique : </a:t>
            </a:r>
          </a:p>
          <a:p>
            <a:pPr algn="ctr"/>
            <a:r>
              <a:rPr lang="fr-FR" sz="2800" b="1" dirty="0">
                <a:solidFill>
                  <a:srgbClr val="F9BA00"/>
                </a:solidFill>
              </a:rPr>
              <a:t>les compétences nécessaires  				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28">
            <a:extLst>
              <a:ext uri="{FF2B5EF4-FFF2-40B4-BE49-F238E27FC236}">
                <a16:creationId xmlns:a16="http://schemas.microsoft.com/office/drawing/2014/main" id="{C11A9F3C-A7D5-27AC-C221-71351A94206C}"/>
              </a:ext>
            </a:extLst>
          </p:cNvPr>
          <p:cNvSpPr/>
          <p:nvPr/>
        </p:nvSpPr>
        <p:spPr>
          <a:xfrm rot="16200000">
            <a:off x="87051" y="6244688"/>
            <a:ext cx="794366" cy="794367"/>
          </a:xfrm>
          <a:custGeom>
            <a:avLst/>
            <a:gdLst/>
            <a:ahLst/>
            <a:cxnLst/>
            <a:rect l="l" t="t" r="r" b="b"/>
            <a:pathLst>
              <a:path w="561340" h="561339">
                <a:moveTo>
                  <a:pt x="560781" y="0"/>
                </a:moveTo>
                <a:lnTo>
                  <a:pt x="0" y="0"/>
                </a:lnTo>
                <a:lnTo>
                  <a:pt x="0" y="280670"/>
                </a:lnTo>
                <a:lnTo>
                  <a:pt x="0" y="561340"/>
                </a:lnTo>
                <a:lnTo>
                  <a:pt x="280390" y="561340"/>
                </a:lnTo>
                <a:lnTo>
                  <a:pt x="280390" y="280670"/>
                </a:lnTo>
                <a:lnTo>
                  <a:pt x="560781" y="280670"/>
                </a:lnTo>
                <a:lnTo>
                  <a:pt x="560781" y="0"/>
                </a:lnTo>
                <a:close/>
              </a:path>
            </a:pathLst>
          </a:custGeom>
          <a:solidFill>
            <a:srgbClr val="005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23924" y="3033073"/>
            <a:ext cx="5279976" cy="1302538"/>
          </a:xfrm>
          <a:prstGeom prst="rect">
            <a:avLst/>
          </a:prstGeom>
        </p:spPr>
        <p:txBody>
          <a:bodyPr vert="horz" wrap="square" lIns="0" tIns="17972" rIns="0" bIns="0" rtlCol="0">
            <a:spAutoFit/>
          </a:bodyPr>
          <a:lstStyle/>
          <a:p>
            <a:pPr marL="17972">
              <a:lnSpc>
                <a:spcPts val="1500"/>
              </a:lnSpc>
              <a:spcBef>
                <a:spcPts val="142"/>
              </a:spcBef>
            </a:pPr>
            <a:r>
              <a:rPr sz="1400" b="1" spc="-14" dirty="0">
                <a:solidFill>
                  <a:srgbClr val="004784"/>
                </a:solidFill>
                <a:latin typeface="Gotham"/>
                <a:cs typeface="Gotham"/>
              </a:rPr>
              <a:t>ATELIER</a:t>
            </a:r>
            <a:r>
              <a:rPr sz="1400" b="1" spc="-21" dirty="0">
                <a:solidFill>
                  <a:srgbClr val="004784"/>
                </a:solidFill>
                <a:latin typeface="Gotham"/>
                <a:cs typeface="Gotham"/>
              </a:rPr>
              <a:t> </a:t>
            </a:r>
            <a:r>
              <a:rPr sz="1400" b="1" spc="-71" dirty="0">
                <a:solidFill>
                  <a:srgbClr val="004784"/>
                </a:solidFill>
                <a:latin typeface="Gotham"/>
                <a:cs typeface="Gotham"/>
              </a:rPr>
              <a:t>1</a:t>
            </a:r>
            <a:endParaRPr lang="fr-FR" sz="1400" b="1" spc="-71" dirty="0">
              <a:solidFill>
                <a:srgbClr val="004784"/>
              </a:solidFill>
              <a:latin typeface="Gotham"/>
              <a:cs typeface="Gotham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RSE,  industrie et construction : vers un avenir durable</a:t>
            </a:r>
            <a:b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fr-FR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Des cas concrets de mise en œuvre de la RSE dans le secteur industriel.</a:t>
            </a:r>
            <a:br>
              <a:rPr lang="fr-FR" sz="1132" dirty="0">
                <a:solidFill>
                  <a:srgbClr val="004784"/>
                </a:solidFill>
                <a:latin typeface="Gotham-Book"/>
                <a:cs typeface="Gotham-Book"/>
              </a:rPr>
            </a:b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Mohamed HAMAOUI , 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Responsable  RSE EIFFAGE CONSTRUCTION ET AMELIORATION DE l'HABITAT</a:t>
            </a:r>
          </a:p>
          <a:p>
            <a:pPr marL="17972">
              <a:lnSpc>
                <a:spcPts val="1500"/>
              </a:lnSpc>
              <a:spcBef>
                <a:spcPts val="142"/>
              </a:spcBef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Olaf MAXANT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, Direction de l'innovation du groupe EDF Responsable du Programme EDF Pulse Factory</a:t>
            </a:r>
          </a:p>
          <a:p>
            <a:pPr marL="17972">
              <a:lnSpc>
                <a:spcPts val="1500"/>
              </a:lnSpc>
              <a:spcBef>
                <a:spcPts val="142"/>
              </a:spcBef>
            </a:pPr>
            <a:r>
              <a:rPr lang="fr-FR" sz="1000" b="1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Aurélie PICART</a:t>
            </a:r>
            <a:r>
              <a:rPr lang="fr-FR" sz="1000" i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, Déléguée Générale des NOUVEAUX SYSTÈMES ENERGÉTIQUES, </a:t>
            </a:r>
            <a:endParaRPr lang="fr-FR" sz="991" i="1" dirty="0">
              <a:solidFill>
                <a:schemeClr val="tx1"/>
              </a:solidFill>
              <a:latin typeface="Gotham-Light"/>
            </a:endParaRPr>
          </a:p>
          <a:p>
            <a:pPr marL="17972">
              <a:lnSpc>
                <a:spcPts val="1500"/>
              </a:lnSpc>
              <a:spcBef>
                <a:spcPts val="142"/>
              </a:spcBef>
            </a:pPr>
            <a:r>
              <a:rPr lang="fr-FR" sz="991" i="1" dirty="0">
                <a:solidFill>
                  <a:schemeClr val="tx1"/>
                </a:solidFill>
                <a:latin typeface="Gotham-Light"/>
              </a:rPr>
              <a:t>Animation : Séverine BASTARD, Vice-Présidente IUT Champs sur </a:t>
            </a:r>
            <a:r>
              <a:rPr lang="fr-FR" sz="991" i="1">
                <a:solidFill>
                  <a:schemeClr val="tx1"/>
                </a:solidFill>
                <a:latin typeface="Gotham-Light"/>
              </a:rPr>
              <a:t>Marne </a:t>
            </a:r>
            <a:endParaRPr lang="fr-FR" sz="991" i="1" dirty="0">
              <a:solidFill>
                <a:schemeClr val="tx1"/>
              </a:solidFill>
              <a:latin typeface="Gotham-Ligh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563" y="2630750"/>
            <a:ext cx="9655712" cy="315108"/>
          </a:xfrm>
          <a:prstGeom prst="rect">
            <a:avLst/>
          </a:prstGeom>
          <a:solidFill>
            <a:srgbClr val="0096D6"/>
          </a:solidFill>
        </p:spPr>
        <p:txBody>
          <a:bodyPr vert="horz" wrap="square" lIns="0" tIns="37741" rIns="0" bIns="0" rtlCol="0">
            <a:spAutoFit/>
          </a:bodyPr>
          <a:lstStyle/>
          <a:p>
            <a:pPr marL="109628">
              <a:spcBef>
                <a:spcPts val="297"/>
              </a:spcBef>
            </a:pPr>
            <a:r>
              <a:rPr b="1" spc="-14" dirty="0">
                <a:solidFill>
                  <a:srgbClr val="FFFFFF"/>
                </a:solidFill>
                <a:latin typeface="Gotham Pro"/>
                <a:cs typeface="Gotham Pro"/>
              </a:rPr>
              <a:t>ATELIERS</a:t>
            </a:r>
            <a:r>
              <a:rPr lang="fr-FR" b="1" spc="-14" dirty="0">
                <a:solidFill>
                  <a:srgbClr val="FFFFFF"/>
                </a:solidFill>
                <a:latin typeface="Gotham Pro"/>
                <a:cs typeface="Gotham Pro"/>
              </a:rPr>
              <a:t> | 1</a:t>
            </a:r>
            <a:r>
              <a:rPr lang="fr-FR" b="1" spc="-14" baseline="30000" dirty="0">
                <a:solidFill>
                  <a:srgbClr val="FFFFFF"/>
                </a:solidFill>
                <a:latin typeface="Gotham Pro"/>
                <a:cs typeface="Gotham Pro"/>
              </a:rPr>
              <a:t>ère</a:t>
            </a:r>
            <a:r>
              <a:rPr lang="fr-FR" b="1" spc="-14" dirty="0">
                <a:solidFill>
                  <a:srgbClr val="FFFFFF"/>
                </a:solidFill>
                <a:latin typeface="Gotham Pro"/>
                <a:cs typeface="Gotham Pro"/>
              </a:rPr>
              <a:t> SESSION | 10h10 – 11h40</a:t>
            </a:r>
            <a:endParaRPr dirty="0">
              <a:latin typeface="Gotham Pro"/>
              <a:cs typeface="Gotham Pro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5461500" y="8551525"/>
            <a:ext cx="4376207" cy="8986"/>
            <a:chOff x="3859374" y="8719739"/>
            <a:chExt cx="3092450" cy="6350"/>
          </a:xfrm>
        </p:grpSpPr>
        <p:sp>
          <p:nvSpPr>
            <p:cNvPr id="20" name="object 20"/>
            <p:cNvSpPr/>
            <p:nvPr/>
          </p:nvSpPr>
          <p:spPr>
            <a:xfrm>
              <a:off x="3881597" y="8722914"/>
              <a:ext cx="3057525" cy="0"/>
            </a:xfrm>
            <a:custGeom>
              <a:avLst/>
              <a:gdLst/>
              <a:ahLst/>
              <a:cxnLst/>
              <a:rect l="l" t="t" r="r" b="b"/>
              <a:pathLst>
                <a:path w="3057525">
                  <a:moveTo>
                    <a:pt x="0" y="0"/>
                  </a:moveTo>
                  <a:lnTo>
                    <a:pt x="3057182" y="0"/>
                  </a:lnTo>
                </a:path>
              </a:pathLst>
            </a:custGeom>
            <a:ln w="6350">
              <a:solidFill>
                <a:srgbClr val="F9BA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59364" y="8719743"/>
              <a:ext cx="3092450" cy="6350"/>
            </a:xfrm>
            <a:custGeom>
              <a:avLst/>
              <a:gdLst/>
              <a:ahLst/>
              <a:cxnLst/>
              <a:rect l="l" t="t" r="r" b="b"/>
              <a:pathLst>
                <a:path w="3092450" h="6350">
                  <a:moveTo>
                    <a:pt x="6350" y="3175"/>
                  </a:moveTo>
                  <a:lnTo>
                    <a:pt x="5422" y="927"/>
                  </a:lnTo>
                  <a:lnTo>
                    <a:pt x="3175" y="0"/>
                  </a:lnTo>
                  <a:lnTo>
                    <a:pt x="939" y="927"/>
                  </a:lnTo>
                  <a:lnTo>
                    <a:pt x="0" y="3175"/>
                  </a:lnTo>
                  <a:lnTo>
                    <a:pt x="939" y="5422"/>
                  </a:lnTo>
                  <a:lnTo>
                    <a:pt x="3175" y="6350"/>
                  </a:lnTo>
                  <a:lnTo>
                    <a:pt x="5422" y="5422"/>
                  </a:lnTo>
                  <a:lnTo>
                    <a:pt x="6350" y="3175"/>
                  </a:lnTo>
                  <a:close/>
                </a:path>
                <a:path w="3092450" h="6350">
                  <a:moveTo>
                    <a:pt x="3092107" y="3175"/>
                  </a:moveTo>
                  <a:lnTo>
                    <a:pt x="3091180" y="927"/>
                  </a:lnTo>
                  <a:lnTo>
                    <a:pt x="3088932" y="0"/>
                  </a:lnTo>
                  <a:lnTo>
                    <a:pt x="3086697" y="927"/>
                  </a:lnTo>
                  <a:lnTo>
                    <a:pt x="3085757" y="3175"/>
                  </a:lnTo>
                  <a:lnTo>
                    <a:pt x="3086697" y="5422"/>
                  </a:lnTo>
                  <a:lnTo>
                    <a:pt x="3088932" y="6350"/>
                  </a:lnTo>
                  <a:lnTo>
                    <a:pt x="3091180" y="5422"/>
                  </a:lnTo>
                  <a:lnTo>
                    <a:pt x="3092107" y="3175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515958" y="1085499"/>
            <a:ext cx="9696162" cy="362985"/>
          </a:xfrm>
          <a:prstGeom prst="rect">
            <a:avLst/>
          </a:prstGeom>
        </p:spPr>
        <p:txBody>
          <a:bodyPr vert="horz" wrap="square" lIns="0" tIns="17972" rIns="0" bIns="0" rtlCol="0">
            <a:spAutoFit/>
          </a:bodyPr>
          <a:lstStyle/>
          <a:p>
            <a:pPr marL="106932" algn="l">
              <a:lnSpc>
                <a:spcPts val="1500"/>
              </a:lnSpc>
              <a:spcBef>
                <a:spcPts val="425"/>
              </a:spcBef>
            </a:pPr>
            <a:r>
              <a:rPr sz="1600" b="1" spc="-14" dirty="0">
                <a:solidFill>
                  <a:srgbClr val="004784"/>
                </a:solidFill>
                <a:latin typeface="Gotham"/>
              </a:rPr>
              <a:t>BIENVENUE</a:t>
            </a:r>
            <a:r>
              <a:rPr lang="fr-FR" sz="1600" b="1" spc="-14" dirty="0">
                <a:solidFill>
                  <a:srgbClr val="004784"/>
                </a:solidFill>
                <a:latin typeface="Gotham"/>
              </a:rPr>
              <a:t> | 9h15– 9h30</a:t>
            </a:r>
          </a:p>
          <a:p>
            <a:pPr marL="114121" indent="-97048">
              <a:buChar char="•"/>
              <a:tabLst>
                <a:tab pos="115019" algn="l"/>
              </a:tabLst>
            </a:pPr>
            <a:r>
              <a:rPr sz="991" b="1" dirty="0">
                <a:solidFill>
                  <a:srgbClr val="231F20"/>
                </a:solidFill>
                <a:latin typeface="Gotham-Light"/>
                <a:cs typeface="Gotham-Light"/>
              </a:rPr>
              <a:t>Franck</a:t>
            </a:r>
            <a:r>
              <a:rPr sz="991" b="1" spc="-28" dirty="0">
                <a:solidFill>
                  <a:srgbClr val="231F20"/>
                </a:solidFill>
                <a:latin typeface="Gotham-Light"/>
                <a:cs typeface="Gotham-Light"/>
              </a:rPr>
              <a:t> </a:t>
            </a:r>
            <a:r>
              <a:rPr sz="991" b="1" dirty="0">
                <a:solidFill>
                  <a:srgbClr val="231F20"/>
                </a:solidFill>
                <a:latin typeface="Gotham-Light"/>
                <a:cs typeface="Gotham-Light"/>
              </a:rPr>
              <a:t>BORDAS</a:t>
            </a:r>
            <a:r>
              <a:rPr sz="991" dirty="0">
                <a:solidFill>
                  <a:srgbClr val="231F20"/>
                </a:solidFill>
                <a:latin typeface="Gotham-Light"/>
                <a:cs typeface="Gotham-Light"/>
              </a:rPr>
              <a:t>,</a:t>
            </a:r>
            <a:r>
              <a:rPr sz="991" spc="-28" dirty="0">
                <a:solidFill>
                  <a:srgbClr val="231F20"/>
                </a:solidFill>
                <a:latin typeface="Gotham-Light"/>
                <a:cs typeface="Gotham-Light"/>
              </a:rPr>
              <a:t> </a:t>
            </a:r>
            <a:r>
              <a:rPr sz="991" i="1" dirty="0">
                <a:solidFill>
                  <a:srgbClr val="231F20"/>
                </a:solidFill>
                <a:latin typeface="Gotham-LightItalic"/>
                <a:cs typeface="Gotham-LightItalic"/>
              </a:rPr>
              <a:t>Président</a:t>
            </a:r>
            <a:r>
              <a:rPr lang="fr-FR" sz="991" i="1" spc="-28" dirty="0">
                <a:solidFill>
                  <a:srgbClr val="231F20"/>
                </a:solidFill>
                <a:latin typeface="Gotham-LightItalic"/>
                <a:cs typeface="Gotham-LightItalic"/>
              </a:rPr>
              <a:t> de l’</a:t>
            </a:r>
            <a:r>
              <a:rPr sz="991" i="1" spc="-14" dirty="0">
                <a:solidFill>
                  <a:srgbClr val="231F20"/>
                </a:solidFill>
                <a:latin typeface="Gotham-LightItalic"/>
                <a:cs typeface="Gotham-LightItalic"/>
              </a:rPr>
              <a:t>UNPIUT</a:t>
            </a:r>
            <a:endParaRPr lang="fr-FR" sz="991" i="1" spc="-14" dirty="0">
              <a:solidFill>
                <a:srgbClr val="231F20"/>
              </a:solidFill>
              <a:latin typeface="Gotham-LightItalic"/>
              <a:cs typeface="Gotham-LightItalic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04424" y="1529271"/>
            <a:ext cx="9636279" cy="1026807"/>
          </a:xfrm>
          <a:prstGeom prst="rect">
            <a:avLst/>
          </a:prstGeom>
          <a:solidFill>
            <a:srgbClr val="F9BA00"/>
          </a:solidFill>
          <a:ln w="8191">
            <a:solidFill>
              <a:srgbClr val="F9BA00"/>
            </a:solidFill>
          </a:ln>
        </p:spPr>
        <p:txBody>
          <a:bodyPr vert="horz" wrap="square" lIns="0" tIns="117717" rIns="0" bIns="0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  <a:latin typeface="Gotham"/>
              </a:rPr>
              <a:t>KEYNOTE D’OUVERTURE | </a:t>
            </a:r>
            <a:r>
              <a:rPr lang="fr-FR" b="1" dirty="0">
                <a:solidFill>
                  <a:schemeClr val="bg1"/>
                </a:solidFill>
                <a:latin typeface="Gotham"/>
                <a:cs typeface="Gotham"/>
              </a:rPr>
              <a:t>9h30 – 10h00</a:t>
            </a:r>
          </a:p>
          <a:p>
            <a:r>
              <a:rPr lang="fr-FR" sz="1050" dirty="0">
                <a:effectLst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La </a:t>
            </a:r>
            <a:r>
              <a:rPr lang="fr-FR" sz="1050" b="1" dirty="0">
                <a:effectLst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RSE, levier de transition écologique : enjeux et engagement des jeunes</a:t>
            </a:r>
            <a:br>
              <a:rPr lang="fr-FR" sz="1050" dirty="0">
                <a:effectLst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FR" sz="1050" i="1" dirty="0">
                <a:effectLst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Une introduction à la responsabilité sociétale des entreprises et son appropriation par les étudiants</a:t>
            </a:r>
            <a:endParaRPr lang="fr-FR" b="1" dirty="0">
              <a:solidFill>
                <a:schemeClr val="bg1"/>
              </a:solidFill>
              <a:latin typeface="Gotham"/>
              <a:cs typeface="Gotham"/>
            </a:endParaRPr>
          </a:p>
          <a:p>
            <a:r>
              <a:rPr lang="fr-FR" sz="1000" b="1" i="1" dirty="0">
                <a:solidFill>
                  <a:schemeClr val="tx1"/>
                </a:solidFill>
                <a:latin typeface="Gotham"/>
                <a:cs typeface="Gotham"/>
              </a:rPr>
              <a:t>Florence CLEMENT Coordinatrice de l’information grand </a:t>
            </a:r>
            <a:r>
              <a:rPr lang="fr-FR" sz="1000" b="1" i="1">
                <a:solidFill>
                  <a:schemeClr val="tx1"/>
                </a:solidFill>
                <a:latin typeface="Gotham"/>
                <a:cs typeface="Gotham"/>
              </a:rPr>
              <a:t>public et jeunes &amp; missions éducatives </a:t>
            </a:r>
            <a:r>
              <a:rPr lang="fr-FR" sz="1000" b="1" i="1" dirty="0">
                <a:solidFill>
                  <a:schemeClr val="tx1"/>
                </a:solidFill>
                <a:latin typeface="Gotham"/>
                <a:cs typeface="Gotham"/>
              </a:rPr>
              <a:t>de </a:t>
            </a:r>
            <a:r>
              <a:rPr lang="fr-FR" sz="1000" b="0" i="1" dirty="0">
                <a:effectLst/>
                <a:highlight>
                  <a:srgbClr val="F9BA00"/>
                </a:highlight>
                <a:latin typeface="times new roman" panose="02020603050405020304" pitchFamily="18" charset="0"/>
              </a:rPr>
              <a:t>l'ADEME </a:t>
            </a:r>
          </a:p>
          <a:p>
            <a:r>
              <a:rPr lang="fr-FR" sz="1000" i="1" dirty="0">
                <a:solidFill>
                  <a:schemeClr val="tx1"/>
                </a:solidFill>
                <a:highlight>
                  <a:srgbClr val="F9BA00"/>
                </a:highlight>
                <a:latin typeface="times new roman" panose="02020603050405020304" pitchFamily="18" charset="0"/>
                <a:cs typeface="Gotham"/>
              </a:rPr>
              <a:t>Animation : Michèle VINCENT, Vice-Présidente de l’UNPIUT , Présidente de l’IUT de BOBIGNY</a:t>
            </a:r>
            <a:endParaRPr sz="1000" i="1" dirty="0">
              <a:solidFill>
                <a:schemeClr val="tx1"/>
              </a:solidFill>
              <a:highlight>
                <a:srgbClr val="F9BA00"/>
              </a:highlight>
              <a:latin typeface="Gotham"/>
              <a:cs typeface="Gotham"/>
            </a:endParaRPr>
          </a:p>
        </p:txBody>
      </p:sp>
      <p:sp>
        <p:nvSpPr>
          <p:cNvPr id="42" name="object 13">
            <a:extLst>
              <a:ext uri="{FF2B5EF4-FFF2-40B4-BE49-F238E27FC236}">
                <a16:creationId xmlns:a16="http://schemas.microsoft.com/office/drawing/2014/main" id="{C74E5F94-D4FD-4423-9133-9C45F324A709}"/>
              </a:ext>
            </a:extLst>
          </p:cNvPr>
          <p:cNvSpPr txBox="1"/>
          <p:nvPr/>
        </p:nvSpPr>
        <p:spPr>
          <a:xfrm>
            <a:off x="484232" y="169280"/>
            <a:ext cx="4024267" cy="372201"/>
          </a:xfrm>
          <a:prstGeom prst="rect">
            <a:avLst/>
          </a:prstGeom>
          <a:ln w="11391">
            <a:solidFill>
              <a:srgbClr val="F9BA00"/>
            </a:solidFill>
          </a:ln>
        </p:spPr>
        <p:txBody>
          <a:bodyPr vert="horz" wrap="square" lIns="0" tIns="63801" rIns="0" bIns="0" rtlCol="0">
            <a:spAutoFit/>
          </a:bodyPr>
          <a:lstStyle/>
          <a:p>
            <a:pPr marL="202182" algn="l">
              <a:spcBef>
                <a:spcPts val="502"/>
              </a:spcBef>
            </a:pPr>
            <a:r>
              <a:rPr sz="2000" b="1" spc="142" dirty="0">
                <a:solidFill>
                  <a:srgbClr val="F9BA00"/>
                </a:solidFill>
                <a:latin typeface="Gotham Pro"/>
                <a:cs typeface="Gotham Pro"/>
              </a:rPr>
              <a:t> </a:t>
            </a:r>
            <a:r>
              <a:rPr lang="fr-FR" sz="2000" b="1" spc="-14" dirty="0">
                <a:solidFill>
                  <a:srgbClr val="F9BA00"/>
                </a:solidFill>
                <a:latin typeface="Gotham Pro"/>
                <a:cs typeface="Gotham Pro"/>
              </a:rPr>
              <a:t>JEUDI 14 NOVEMBRE 2024 </a:t>
            </a:r>
            <a:endParaRPr sz="2000" dirty="0">
              <a:latin typeface="Gotham Pro"/>
              <a:cs typeface="Gotham Pro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517DE04A-9265-C0B7-8DA5-0DE2AEAD4FE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992"/>
          <a:stretch/>
        </p:blipFill>
        <p:spPr>
          <a:xfrm>
            <a:off x="0" y="7315200"/>
            <a:ext cx="10693400" cy="241300"/>
          </a:xfrm>
          <a:prstGeom prst="rect">
            <a:avLst/>
          </a:prstGeom>
        </p:spPr>
      </p:pic>
      <p:sp>
        <p:nvSpPr>
          <p:cNvPr id="112" name="object 25">
            <a:extLst>
              <a:ext uri="{FF2B5EF4-FFF2-40B4-BE49-F238E27FC236}">
                <a16:creationId xmlns:a16="http://schemas.microsoft.com/office/drawing/2014/main" id="{4414E2FF-B992-7949-3B1B-6CA6F7780A84}"/>
              </a:ext>
            </a:extLst>
          </p:cNvPr>
          <p:cNvSpPr/>
          <p:nvPr/>
        </p:nvSpPr>
        <p:spPr>
          <a:xfrm>
            <a:off x="321400" y="120650"/>
            <a:ext cx="325666" cy="299400"/>
          </a:xfrm>
          <a:custGeom>
            <a:avLst/>
            <a:gdLst/>
            <a:ahLst/>
            <a:cxnLst/>
            <a:rect l="l" t="t" r="r" b="b"/>
            <a:pathLst>
              <a:path w="305435" h="314960">
                <a:moveTo>
                  <a:pt x="304926" y="0"/>
                </a:moveTo>
                <a:lnTo>
                  <a:pt x="0" y="0"/>
                </a:lnTo>
                <a:lnTo>
                  <a:pt x="0" y="314439"/>
                </a:lnTo>
                <a:lnTo>
                  <a:pt x="304926" y="314439"/>
                </a:lnTo>
                <a:lnTo>
                  <a:pt x="304926" y="0"/>
                </a:lnTo>
                <a:close/>
              </a:path>
            </a:pathLst>
          </a:custGeom>
          <a:solidFill>
            <a:srgbClr val="F9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30">
            <a:extLst>
              <a:ext uri="{FF2B5EF4-FFF2-40B4-BE49-F238E27FC236}">
                <a16:creationId xmlns:a16="http://schemas.microsoft.com/office/drawing/2014/main" id="{44791A12-4794-F2C8-0FA0-55A5D6EFCDEE}"/>
              </a:ext>
            </a:extLst>
          </p:cNvPr>
          <p:cNvSpPr txBox="1"/>
          <p:nvPr/>
        </p:nvSpPr>
        <p:spPr>
          <a:xfrm>
            <a:off x="484232" y="4674141"/>
            <a:ext cx="9656471" cy="1404668"/>
          </a:xfrm>
          <a:prstGeom prst="rect">
            <a:avLst/>
          </a:prstGeom>
          <a:solidFill>
            <a:srgbClr val="F9BA00"/>
          </a:solidFill>
          <a:ln w="8191">
            <a:solidFill>
              <a:srgbClr val="F9BA00"/>
            </a:solidFill>
          </a:ln>
        </p:spPr>
        <p:txBody>
          <a:bodyPr vert="horz" wrap="square" lIns="0" tIns="117717" rIns="0" bIns="0" rtlCol="0">
            <a:spAutoFit/>
          </a:bodyPr>
          <a:lstStyle/>
          <a:p>
            <a:pPr marL="149166">
              <a:lnSpc>
                <a:spcPts val="1500"/>
              </a:lnSpc>
              <a:spcBef>
                <a:spcPts val="927"/>
              </a:spcBef>
            </a:pPr>
            <a:r>
              <a:rPr lang="fr-FR" b="1" dirty="0">
                <a:solidFill>
                  <a:schemeClr val="bg1"/>
                </a:solidFill>
                <a:latin typeface="Gotham"/>
              </a:rPr>
              <a:t>PLÉNIÈRE | </a:t>
            </a:r>
            <a:r>
              <a:rPr lang="fr-FR" b="1" dirty="0">
                <a:solidFill>
                  <a:schemeClr val="bg1"/>
                </a:solidFill>
                <a:latin typeface="Gotham"/>
                <a:cs typeface="Gotham"/>
              </a:rPr>
              <a:t>11H50 – 12h50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RSE : un tremplin pour les PME</a:t>
            </a:r>
            <a:b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fr-FR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Les opportunités de la RSE pour les petites et moyennes entreprises.</a:t>
            </a:r>
            <a:endParaRPr lang="fr-FR" b="1" dirty="0">
              <a:solidFill>
                <a:schemeClr val="bg1"/>
              </a:solidFill>
              <a:latin typeface="Gotham"/>
              <a:cs typeface="Gotham"/>
            </a:endParaRPr>
          </a:p>
          <a:p>
            <a:pPr marL="224647" marR="235430" indent="-75481">
              <a:lnSpc>
                <a:spcPts val="1500"/>
              </a:lnSpc>
              <a:buFontTx/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  <a:cs typeface="Gotham-LightItalic"/>
              </a:rPr>
              <a:t>Sylvie CASENAVE-PÈRE  </a:t>
            </a:r>
            <a:r>
              <a:rPr lang="fr-FR" sz="991" i="1" dirty="0">
                <a:solidFill>
                  <a:schemeClr val="tx1"/>
                </a:solidFill>
                <a:latin typeface="Gotham-Light"/>
                <a:cs typeface="Gotham-LightItalic"/>
              </a:rPr>
              <a:t>présidente POSSON PACKAGING</a:t>
            </a:r>
          </a:p>
          <a:p>
            <a:pPr marL="224647" marR="235430" indent="-75481">
              <a:lnSpc>
                <a:spcPts val="1500"/>
              </a:lnSpc>
              <a:buFontTx/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  <a:cs typeface="Gotham-LightItalic"/>
              </a:rPr>
              <a:t>Maddy GILBERT  </a:t>
            </a:r>
            <a:r>
              <a:rPr lang="fr-FR" sz="991" i="1" dirty="0">
                <a:solidFill>
                  <a:schemeClr val="tx1"/>
                </a:solidFill>
                <a:latin typeface="Gotham-Light"/>
                <a:cs typeface="Gotham-LightItalic"/>
              </a:rPr>
              <a:t>Secrétaire Nationale Confédérale CFE CGC Transition vers un monde durable</a:t>
            </a:r>
          </a:p>
          <a:p>
            <a:pPr marL="224647" marR="235430" indent="-75481">
              <a:lnSpc>
                <a:spcPts val="1500"/>
              </a:lnSpc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  <a:cs typeface="Gotham-LightItalic"/>
              </a:rPr>
              <a:t>Hubert TONDEUR </a:t>
            </a:r>
            <a:r>
              <a:rPr lang="fr-FR" sz="991" i="1" dirty="0">
                <a:solidFill>
                  <a:schemeClr val="tx1"/>
                </a:solidFill>
                <a:latin typeface="Gotham-Light"/>
                <a:cs typeface="Gotham-LightItalic"/>
              </a:rPr>
              <a:t>Vice-président de l'ordre des experts comptable chargé de la durabilité</a:t>
            </a:r>
          </a:p>
          <a:p>
            <a:pPr marL="149166" marR="235430">
              <a:lnSpc>
                <a:spcPts val="1500"/>
              </a:lnSpc>
              <a:tabLst>
                <a:tab pos="247112" algn="l"/>
              </a:tabLst>
            </a:pPr>
            <a:r>
              <a:rPr lang="fr-FR" sz="991" i="1" dirty="0">
                <a:solidFill>
                  <a:schemeClr val="tx1"/>
                </a:solidFill>
                <a:latin typeface="Gotham-Light"/>
                <a:cs typeface="Gotham-LightItalic"/>
              </a:rPr>
              <a:t>Animation : Céline PAVARD, Présidente IUT de Sceaux</a:t>
            </a:r>
          </a:p>
        </p:txBody>
      </p:sp>
      <p:sp>
        <p:nvSpPr>
          <p:cNvPr id="7" name="object 29">
            <a:extLst>
              <a:ext uri="{FF2B5EF4-FFF2-40B4-BE49-F238E27FC236}">
                <a16:creationId xmlns:a16="http://schemas.microsoft.com/office/drawing/2014/main" id="{CA8EEE73-BC13-F6A7-052D-256CF2CF9F88}"/>
              </a:ext>
            </a:extLst>
          </p:cNvPr>
          <p:cNvSpPr txBox="1"/>
          <p:nvPr/>
        </p:nvSpPr>
        <p:spPr>
          <a:xfrm>
            <a:off x="484233" y="586455"/>
            <a:ext cx="9696162" cy="418257"/>
          </a:xfrm>
          <a:prstGeom prst="rect">
            <a:avLst/>
          </a:prstGeom>
        </p:spPr>
        <p:txBody>
          <a:bodyPr vert="horz" wrap="square" lIns="0" tIns="17972" rIns="0" bIns="0" rtlCol="0">
            <a:spAutoFit/>
          </a:bodyPr>
          <a:lstStyle/>
          <a:p>
            <a:pPr marL="106932" algn="l"/>
            <a:r>
              <a:rPr lang="fr-FR" sz="1600" b="1" spc="-14" dirty="0">
                <a:solidFill>
                  <a:srgbClr val="004784"/>
                </a:solidFill>
                <a:latin typeface="Gotham"/>
              </a:rPr>
              <a:t>ACCUEIL       | 8H45 – 9h15</a:t>
            </a:r>
          </a:p>
          <a:p>
            <a:pPr marL="106932" algn="l"/>
            <a:r>
              <a:rPr lang="fr-FR" sz="1000" spc="-14" dirty="0">
                <a:solidFill>
                  <a:schemeClr val="tx1"/>
                </a:solidFill>
                <a:latin typeface="Gotham"/>
              </a:rPr>
              <a:t>Echanges autour d’un café croissant</a:t>
            </a:r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73D5CE18-4506-12CC-1145-CD38DB8A6A38}"/>
              </a:ext>
            </a:extLst>
          </p:cNvPr>
          <p:cNvSpPr txBox="1"/>
          <p:nvPr/>
        </p:nvSpPr>
        <p:spPr>
          <a:xfrm>
            <a:off x="5880100" y="3006435"/>
            <a:ext cx="4572000" cy="1682129"/>
          </a:xfrm>
          <a:prstGeom prst="rect">
            <a:avLst/>
          </a:prstGeom>
        </p:spPr>
        <p:txBody>
          <a:bodyPr vert="horz" wrap="square" lIns="0" tIns="17972" rIns="0" bIns="0" rtlCol="0">
            <a:spAutoFit/>
          </a:bodyPr>
          <a:lstStyle/>
          <a:p>
            <a:pPr marL="17972">
              <a:lnSpc>
                <a:spcPts val="1500"/>
              </a:lnSpc>
              <a:spcBef>
                <a:spcPts val="142"/>
              </a:spcBef>
            </a:pPr>
            <a:r>
              <a:rPr sz="1400" b="1" spc="-14" dirty="0">
                <a:solidFill>
                  <a:srgbClr val="004784"/>
                </a:solidFill>
                <a:latin typeface="Gotham"/>
                <a:cs typeface="Gotham"/>
              </a:rPr>
              <a:t>ATELIER</a:t>
            </a:r>
            <a:r>
              <a:rPr sz="1400" b="1" spc="-21" dirty="0">
                <a:solidFill>
                  <a:srgbClr val="004784"/>
                </a:solidFill>
                <a:latin typeface="Gotham"/>
                <a:cs typeface="Gotham"/>
              </a:rPr>
              <a:t> </a:t>
            </a:r>
            <a:r>
              <a:rPr lang="fr-FR" sz="1400" b="1" spc="-71" dirty="0">
                <a:solidFill>
                  <a:srgbClr val="004784"/>
                </a:solidFill>
                <a:latin typeface="Gotham"/>
                <a:cs typeface="Gotham"/>
              </a:rPr>
              <a:t>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RSE et services : Les nouveaux horizons du tertiaire</a:t>
            </a:r>
            <a:b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kumimoji="0" lang="fr-FR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Des exemples inspirants de transition écologique dans le secteur tertiaire.</a:t>
            </a:r>
            <a:br>
              <a:rPr lang="fr-FR" sz="1132" dirty="0">
                <a:solidFill>
                  <a:srgbClr val="004784"/>
                </a:solidFill>
                <a:latin typeface="Gotham-Book"/>
                <a:cs typeface="Gotham-Book"/>
              </a:rPr>
            </a:b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Jean-François AUCLAIR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, DG de 02 du groupe OUI CARE</a:t>
            </a:r>
          </a:p>
          <a:p>
            <a:pPr marL="17972">
              <a:lnSpc>
                <a:spcPts val="1500"/>
              </a:lnSpc>
              <a:spcBef>
                <a:spcPts val="142"/>
              </a:spcBef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Jean-Michel LEFAURE 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, Président de Planet Bourgogne</a:t>
            </a:r>
          </a:p>
          <a:p>
            <a:r>
              <a:rPr lang="fr-FR" sz="900" b="1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Norbert GIRARD,</a:t>
            </a:r>
            <a:r>
              <a:rPr lang="fr-FR" sz="9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 </a:t>
            </a:r>
            <a:r>
              <a:rPr lang="fr-FR" sz="900" i="1" dirty="0">
                <a:solidFill>
                  <a:srgbClr val="000000"/>
                </a:solidFill>
                <a:effectLst/>
                <a:latin typeface="Gothan light"/>
                <a:ea typeface="Aptos" panose="020B0004020202020204" pitchFamily="34" charset="0"/>
                <a:cs typeface="Gautami" panose="020B0502040204020203" pitchFamily="34" charset="0"/>
              </a:rPr>
              <a:t>Secrétaire général de l’Observatoire de l’Evolution des Métiers </a:t>
            </a:r>
          </a:p>
          <a:p>
            <a:r>
              <a:rPr lang="fr-FR" sz="900" i="1" dirty="0">
                <a:solidFill>
                  <a:srgbClr val="000000"/>
                </a:solidFill>
                <a:effectLst/>
                <a:latin typeface="Gothan light"/>
                <a:ea typeface="Aptos" panose="020B0004020202020204" pitchFamily="34" charset="0"/>
                <a:cs typeface="Gautami" panose="020B0502040204020203" pitchFamily="34" charset="0"/>
              </a:rPr>
              <a:t>de l’Assurance (OEMA)</a:t>
            </a:r>
            <a:endParaRPr lang="fr-FR" sz="900" i="1" dirty="0">
              <a:solidFill>
                <a:srgbClr val="000000"/>
              </a:solidFill>
              <a:latin typeface="Gothan light"/>
              <a:ea typeface="Aptos" panose="020B0004020202020204" pitchFamily="34" charset="0"/>
              <a:cs typeface="Gautami" panose="020B0502040204020203" pitchFamily="34" charset="0"/>
            </a:endParaRPr>
          </a:p>
          <a:p>
            <a:r>
              <a:rPr lang="fr-FR" sz="900" i="1" dirty="0">
                <a:solidFill>
                  <a:srgbClr val="000000"/>
                </a:solidFill>
                <a:effectLst/>
                <a:latin typeface="Gothan light"/>
                <a:ea typeface="Aptos" panose="020B0004020202020204" pitchFamily="34" charset="0"/>
                <a:cs typeface="Gautami" panose="020B0502040204020203" pitchFamily="34" charset="0"/>
              </a:rPr>
              <a:t>Animation : Hervé ROUVRE, Président  IUT  Le Mans</a:t>
            </a:r>
            <a:endParaRPr lang="fr-FR" sz="1100" i="1" dirty="0">
              <a:solidFill>
                <a:srgbClr val="000000"/>
              </a:solidFill>
              <a:effectLst/>
              <a:latin typeface="Gothan light"/>
              <a:ea typeface="Aptos" panose="020B0004020202020204" pitchFamily="34" charset="0"/>
              <a:cs typeface="Gautami" panose="020B0502040204020203" pitchFamily="34" charset="0"/>
            </a:endParaRPr>
          </a:p>
          <a:p>
            <a:pPr marL="17972">
              <a:lnSpc>
                <a:spcPts val="1500"/>
              </a:lnSpc>
              <a:spcBef>
                <a:spcPts val="142"/>
              </a:spcBef>
            </a:pPr>
            <a:endParaRPr lang="fr-FR" sz="991" i="1" dirty="0">
              <a:solidFill>
                <a:schemeClr val="tx1"/>
              </a:solidFill>
              <a:latin typeface="Gotham-Light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24118099-B63E-AA91-1895-0C7D0148B52F}"/>
              </a:ext>
            </a:extLst>
          </p:cNvPr>
          <p:cNvSpPr txBox="1"/>
          <p:nvPr/>
        </p:nvSpPr>
        <p:spPr>
          <a:xfrm>
            <a:off x="543424" y="6269840"/>
            <a:ext cx="9648851" cy="331441"/>
          </a:xfrm>
          <a:prstGeom prst="rect">
            <a:avLst/>
          </a:prstGeom>
          <a:solidFill>
            <a:schemeClr val="bg1"/>
          </a:solidFill>
          <a:ln w="6172">
            <a:solidFill>
              <a:srgbClr val="0096D6"/>
            </a:solidFill>
          </a:ln>
        </p:spPr>
        <p:txBody>
          <a:bodyPr vert="horz" wrap="square" lIns="0" tIns="53916" rIns="0" bIns="0" rtlCol="0">
            <a:spAutoFit/>
          </a:bodyPr>
          <a:lstStyle/>
          <a:p>
            <a:pPr marL="106932" algn="l">
              <a:spcBef>
                <a:spcPts val="425"/>
              </a:spcBef>
            </a:pPr>
            <a:r>
              <a:rPr b="1" spc="-14" dirty="0">
                <a:solidFill>
                  <a:srgbClr val="004784"/>
                </a:solidFill>
                <a:latin typeface="Gotham"/>
                <a:cs typeface="Gotham"/>
              </a:rPr>
              <a:t>DÉJEUNER</a:t>
            </a:r>
            <a:r>
              <a:rPr lang="fr-FR" b="1" spc="-14" dirty="0">
                <a:solidFill>
                  <a:srgbClr val="004784"/>
                </a:solidFill>
                <a:latin typeface="Gotham"/>
                <a:cs typeface="Gotham"/>
              </a:rPr>
              <a:t> ET ATELIERS EXPERIENTIELS |</a:t>
            </a:r>
            <a:r>
              <a:rPr b="1" spc="21" dirty="0">
                <a:solidFill>
                  <a:srgbClr val="004784"/>
                </a:solidFill>
                <a:latin typeface="Gotham"/>
                <a:cs typeface="Gotham"/>
              </a:rPr>
              <a:t> </a:t>
            </a:r>
            <a:r>
              <a:rPr b="1" spc="-14" dirty="0">
                <a:solidFill>
                  <a:srgbClr val="004784"/>
                </a:solidFill>
                <a:latin typeface="Gotham"/>
              </a:rPr>
              <a:t>13h00-14h</a:t>
            </a:r>
            <a:r>
              <a:rPr lang="fr-FR" b="1" spc="-14" dirty="0">
                <a:solidFill>
                  <a:srgbClr val="004784"/>
                </a:solidFill>
                <a:latin typeface="Gotham"/>
              </a:rPr>
              <a:t>00</a:t>
            </a:r>
            <a:endParaRPr b="1" spc="-14" dirty="0">
              <a:solidFill>
                <a:srgbClr val="004784"/>
              </a:solidFill>
              <a:latin typeface="Gotham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5B9DDD66-6BCF-F5F0-6A66-28D98A0344EC}"/>
              </a:ext>
            </a:extLst>
          </p:cNvPr>
          <p:cNvSpPr txBox="1"/>
          <p:nvPr/>
        </p:nvSpPr>
        <p:spPr>
          <a:xfrm>
            <a:off x="881418" y="6696630"/>
            <a:ext cx="534545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Un moment de détente pour échanger et partager des expériences 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8734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object 19"/>
          <p:cNvGrpSpPr/>
          <p:nvPr/>
        </p:nvGrpSpPr>
        <p:grpSpPr>
          <a:xfrm>
            <a:off x="5461500" y="8551525"/>
            <a:ext cx="4376207" cy="8986"/>
            <a:chOff x="3859374" y="8719739"/>
            <a:chExt cx="3092450" cy="6350"/>
          </a:xfrm>
        </p:grpSpPr>
        <p:sp>
          <p:nvSpPr>
            <p:cNvPr id="20" name="object 20"/>
            <p:cNvSpPr/>
            <p:nvPr/>
          </p:nvSpPr>
          <p:spPr>
            <a:xfrm>
              <a:off x="3881597" y="8722914"/>
              <a:ext cx="3057525" cy="0"/>
            </a:xfrm>
            <a:custGeom>
              <a:avLst/>
              <a:gdLst/>
              <a:ahLst/>
              <a:cxnLst/>
              <a:rect l="l" t="t" r="r" b="b"/>
              <a:pathLst>
                <a:path w="3057525">
                  <a:moveTo>
                    <a:pt x="0" y="0"/>
                  </a:moveTo>
                  <a:lnTo>
                    <a:pt x="3057182" y="0"/>
                  </a:lnTo>
                </a:path>
              </a:pathLst>
            </a:custGeom>
            <a:ln w="6350">
              <a:solidFill>
                <a:srgbClr val="F9BA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59364" y="8719743"/>
              <a:ext cx="3092450" cy="6350"/>
            </a:xfrm>
            <a:custGeom>
              <a:avLst/>
              <a:gdLst/>
              <a:ahLst/>
              <a:cxnLst/>
              <a:rect l="l" t="t" r="r" b="b"/>
              <a:pathLst>
                <a:path w="3092450" h="6350">
                  <a:moveTo>
                    <a:pt x="6350" y="3175"/>
                  </a:moveTo>
                  <a:lnTo>
                    <a:pt x="5422" y="927"/>
                  </a:lnTo>
                  <a:lnTo>
                    <a:pt x="3175" y="0"/>
                  </a:lnTo>
                  <a:lnTo>
                    <a:pt x="939" y="927"/>
                  </a:lnTo>
                  <a:lnTo>
                    <a:pt x="0" y="3175"/>
                  </a:lnTo>
                  <a:lnTo>
                    <a:pt x="939" y="5422"/>
                  </a:lnTo>
                  <a:lnTo>
                    <a:pt x="3175" y="6350"/>
                  </a:lnTo>
                  <a:lnTo>
                    <a:pt x="5422" y="5422"/>
                  </a:lnTo>
                  <a:lnTo>
                    <a:pt x="6350" y="3175"/>
                  </a:lnTo>
                  <a:close/>
                </a:path>
                <a:path w="3092450" h="6350">
                  <a:moveTo>
                    <a:pt x="3092107" y="3175"/>
                  </a:moveTo>
                  <a:lnTo>
                    <a:pt x="3091180" y="927"/>
                  </a:lnTo>
                  <a:lnTo>
                    <a:pt x="3088932" y="0"/>
                  </a:lnTo>
                  <a:lnTo>
                    <a:pt x="3086697" y="927"/>
                  </a:lnTo>
                  <a:lnTo>
                    <a:pt x="3085757" y="3175"/>
                  </a:lnTo>
                  <a:lnTo>
                    <a:pt x="3086697" y="5422"/>
                  </a:lnTo>
                  <a:lnTo>
                    <a:pt x="3088932" y="6350"/>
                  </a:lnTo>
                  <a:lnTo>
                    <a:pt x="3091180" y="5422"/>
                  </a:lnTo>
                  <a:lnTo>
                    <a:pt x="3092107" y="3175"/>
                  </a:lnTo>
                  <a:close/>
                </a:path>
              </a:pathLst>
            </a:custGeom>
            <a:solidFill>
              <a:srgbClr val="F9BA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27">
            <a:extLst>
              <a:ext uri="{FF2B5EF4-FFF2-40B4-BE49-F238E27FC236}">
                <a16:creationId xmlns:a16="http://schemas.microsoft.com/office/drawing/2014/main" id="{2CF2AB53-AD92-7A23-4B98-33C30910A4DA}"/>
              </a:ext>
            </a:extLst>
          </p:cNvPr>
          <p:cNvSpPr/>
          <p:nvPr/>
        </p:nvSpPr>
        <p:spPr>
          <a:xfrm>
            <a:off x="9917523" y="6921792"/>
            <a:ext cx="427736" cy="306194"/>
          </a:xfrm>
          <a:custGeom>
            <a:avLst/>
            <a:gdLst/>
            <a:ahLst/>
            <a:cxnLst/>
            <a:rect l="l" t="t" r="r" b="b"/>
            <a:pathLst>
              <a:path w="302259" h="302260">
                <a:moveTo>
                  <a:pt x="302094" y="0"/>
                </a:moveTo>
                <a:lnTo>
                  <a:pt x="0" y="0"/>
                </a:lnTo>
                <a:lnTo>
                  <a:pt x="0" y="302094"/>
                </a:lnTo>
                <a:lnTo>
                  <a:pt x="302094" y="302094"/>
                </a:lnTo>
                <a:lnTo>
                  <a:pt x="302094" y="0"/>
                </a:lnTo>
                <a:close/>
              </a:path>
            </a:pathLst>
          </a:custGeom>
          <a:solidFill>
            <a:srgbClr val="005184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9" name="object 28">
            <a:extLst>
              <a:ext uri="{FF2B5EF4-FFF2-40B4-BE49-F238E27FC236}">
                <a16:creationId xmlns:a16="http://schemas.microsoft.com/office/drawing/2014/main" id="{F66F8C30-1706-4DCC-B514-5533F47D19C2}"/>
              </a:ext>
            </a:extLst>
          </p:cNvPr>
          <p:cNvSpPr/>
          <p:nvPr/>
        </p:nvSpPr>
        <p:spPr>
          <a:xfrm rot="10800000">
            <a:off x="9476079" y="6067471"/>
            <a:ext cx="794366" cy="794367"/>
          </a:xfrm>
          <a:custGeom>
            <a:avLst/>
            <a:gdLst/>
            <a:ahLst/>
            <a:cxnLst/>
            <a:rect l="l" t="t" r="r" b="b"/>
            <a:pathLst>
              <a:path w="561340" h="561339">
                <a:moveTo>
                  <a:pt x="560781" y="0"/>
                </a:moveTo>
                <a:lnTo>
                  <a:pt x="0" y="0"/>
                </a:lnTo>
                <a:lnTo>
                  <a:pt x="0" y="280670"/>
                </a:lnTo>
                <a:lnTo>
                  <a:pt x="0" y="561340"/>
                </a:lnTo>
                <a:lnTo>
                  <a:pt x="280390" y="561340"/>
                </a:lnTo>
                <a:lnTo>
                  <a:pt x="280390" y="280670"/>
                </a:lnTo>
                <a:lnTo>
                  <a:pt x="560781" y="280670"/>
                </a:lnTo>
                <a:lnTo>
                  <a:pt x="560781" y="0"/>
                </a:lnTo>
                <a:close/>
              </a:path>
            </a:pathLst>
          </a:custGeom>
          <a:solidFill>
            <a:srgbClr val="00518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35">
            <a:extLst>
              <a:ext uri="{FF2B5EF4-FFF2-40B4-BE49-F238E27FC236}">
                <a16:creationId xmlns:a16="http://schemas.microsoft.com/office/drawing/2014/main" id="{7EA4DC42-4477-8018-8936-7C766E28B42F}"/>
              </a:ext>
            </a:extLst>
          </p:cNvPr>
          <p:cNvSpPr txBox="1"/>
          <p:nvPr/>
        </p:nvSpPr>
        <p:spPr>
          <a:xfrm>
            <a:off x="314539" y="4800820"/>
            <a:ext cx="9655712" cy="1401217"/>
          </a:xfrm>
          <a:prstGeom prst="rect">
            <a:avLst/>
          </a:prstGeom>
          <a:solidFill>
            <a:srgbClr val="F9BA00"/>
          </a:solidFill>
          <a:ln w="8191">
            <a:solidFill>
              <a:srgbClr val="F9BA00"/>
            </a:solidFill>
          </a:ln>
        </p:spPr>
        <p:txBody>
          <a:bodyPr vert="horz" wrap="square" lIns="0" tIns="114300" rIns="0" bIns="0" rtlCol="0">
            <a:spAutoFit/>
          </a:bodyPr>
          <a:lstStyle/>
          <a:p>
            <a:pPr marL="175895">
              <a:lnSpc>
                <a:spcPts val="1500"/>
              </a:lnSpc>
              <a:spcBef>
                <a:spcPts val="900"/>
              </a:spcBef>
            </a:pPr>
            <a:r>
              <a:rPr b="1" dirty="0">
                <a:solidFill>
                  <a:schemeClr val="bg1"/>
                </a:solidFill>
                <a:latin typeface="Gotham"/>
              </a:rPr>
              <a:t>TABLE RONDE</a:t>
            </a:r>
            <a:r>
              <a:rPr lang="fr-FR" b="1" dirty="0">
                <a:solidFill>
                  <a:schemeClr val="bg1"/>
                </a:solidFill>
                <a:latin typeface="Gotham"/>
              </a:rPr>
              <a:t> DE FIN | 16h50   – 17h50</a:t>
            </a:r>
          </a:p>
          <a:p>
            <a:r>
              <a:rPr lang="fr-FR" sz="1100" b="1" dirty="0">
                <a:effectLst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Soft Skills : les clés du succès</a:t>
            </a:r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fr-FR" sz="1100" i="1" dirty="0">
                <a:effectLst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Les soft skills, ressources essentielles dans un monde en transition. </a:t>
            </a:r>
            <a:endParaRPr lang="fr-FR" b="1" dirty="0">
              <a:solidFill>
                <a:schemeClr val="bg1"/>
              </a:solidFill>
              <a:effectLst/>
              <a:latin typeface="Gotham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4647" indent="-75481">
              <a:lnSpc>
                <a:spcPts val="1500"/>
              </a:lnSpc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Éric LEMOINE , 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CEO House Of Co design et Re loaded, entreprise à mission</a:t>
            </a:r>
          </a:p>
          <a:p>
            <a:pPr marL="224647" indent="-75481">
              <a:lnSpc>
                <a:spcPts val="1500"/>
              </a:lnSpc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Laetitia NIAUDEAU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, DGA APEC</a:t>
            </a:r>
          </a:p>
          <a:p>
            <a:pPr marL="224647" indent="-75481">
              <a:lnSpc>
                <a:spcPts val="1500"/>
              </a:lnSpc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Robert MIZRAHI  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Expert contributeur au livre blanc sur la place des Soft Skills en entreprise  (sortie été 2024 )</a:t>
            </a:r>
          </a:p>
          <a:p>
            <a:pPr marL="149166">
              <a:lnSpc>
                <a:spcPts val="1500"/>
              </a:lnSpc>
              <a:tabLst>
                <a:tab pos="247112" algn="l"/>
              </a:tabLst>
            </a:pPr>
            <a:r>
              <a:rPr lang="fr-FR" sz="991" i="1" dirty="0">
                <a:solidFill>
                  <a:schemeClr val="tx1"/>
                </a:solidFill>
                <a:latin typeface="Gotham-Light"/>
              </a:rPr>
              <a:t>Animation : Michèle VINCENT, Vice-Présidente UNPIUT, Président IUT Bobigny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C8C0F353-8362-3BAA-0136-378A48EA0F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5992"/>
          <a:stretch/>
        </p:blipFill>
        <p:spPr>
          <a:xfrm>
            <a:off x="0" y="7315200"/>
            <a:ext cx="10693400" cy="241300"/>
          </a:xfrm>
          <a:prstGeom prst="rect">
            <a:avLst/>
          </a:prstGeom>
        </p:spPr>
      </p:pic>
      <p:sp>
        <p:nvSpPr>
          <p:cNvPr id="76" name="object 13">
            <a:extLst>
              <a:ext uri="{FF2B5EF4-FFF2-40B4-BE49-F238E27FC236}">
                <a16:creationId xmlns:a16="http://schemas.microsoft.com/office/drawing/2014/main" id="{725C8F16-2CA7-6B5A-F38D-E598869B7EC6}"/>
              </a:ext>
            </a:extLst>
          </p:cNvPr>
          <p:cNvSpPr txBox="1"/>
          <p:nvPr/>
        </p:nvSpPr>
        <p:spPr>
          <a:xfrm>
            <a:off x="501536" y="273050"/>
            <a:ext cx="3625963" cy="372201"/>
          </a:xfrm>
          <a:prstGeom prst="rect">
            <a:avLst/>
          </a:prstGeom>
          <a:ln w="11391">
            <a:solidFill>
              <a:srgbClr val="F9BA00"/>
            </a:solidFill>
          </a:ln>
        </p:spPr>
        <p:txBody>
          <a:bodyPr vert="horz" wrap="square" lIns="0" tIns="63801" rIns="0" bIns="0" rtlCol="0">
            <a:spAutoFit/>
          </a:bodyPr>
          <a:lstStyle/>
          <a:p>
            <a:pPr marL="202182" algn="l">
              <a:spcBef>
                <a:spcPts val="502"/>
              </a:spcBef>
            </a:pPr>
            <a:r>
              <a:rPr lang="fr-FR" sz="2000" b="1" spc="142" dirty="0">
                <a:solidFill>
                  <a:srgbClr val="F9BA00"/>
                </a:solidFill>
                <a:latin typeface="Gotham Pro"/>
                <a:cs typeface="Gotham Pro"/>
              </a:rPr>
              <a:t>JEUDI 14 NOVEMBRE 2024</a:t>
            </a:r>
            <a:endParaRPr sz="2000" dirty="0">
              <a:latin typeface="Gotham Pro"/>
              <a:cs typeface="Gotham Pro"/>
            </a:endParaRPr>
          </a:p>
        </p:txBody>
      </p:sp>
      <p:sp>
        <p:nvSpPr>
          <p:cNvPr id="77" name="object 25">
            <a:extLst>
              <a:ext uri="{FF2B5EF4-FFF2-40B4-BE49-F238E27FC236}">
                <a16:creationId xmlns:a16="http://schemas.microsoft.com/office/drawing/2014/main" id="{F7F04D06-B290-7B00-7CEE-D41F989C9EED}"/>
              </a:ext>
            </a:extLst>
          </p:cNvPr>
          <p:cNvSpPr/>
          <p:nvPr/>
        </p:nvSpPr>
        <p:spPr>
          <a:xfrm>
            <a:off x="321400" y="210723"/>
            <a:ext cx="325666" cy="299400"/>
          </a:xfrm>
          <a:custGeom>
            <a:avLst/>
            <a:gdLst/>
            <a:ahLst/>
            <a:cxnLst/>
            <a:rect l="l" t="t" r="r" b="b"/>
            <a:pathLst>
              <a:path w="305435" h="314960">
                <a:moveTo>
                  <a:pt x="304926" y="0"/>
                </a:moveTo>
                <a:lnTo>
                  <a:pt x="0" y="0"/>
                </a:lnTo>
                <a:lnTo>
                  <a:pt x="0" y="314439"/>
                </a:lnTo>
                <a:lnTo>
                  <a:pt x="304926" y="314439"/>
                </a:lnTo>
                <a:lnTo>
                  <a:pt x="304926" y="0"/>
                </a:lnTo>
                <a:close/>
              </a:path>
            </a:pathLst>
          </a:custGeom>
          <a:solidFill>
            <a:srgbClr val="F9BA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29">
            <a:extLst>
              <a:ext uri="{FF2B5EF4-FFF2-40B4-BE49-F238E27FC236}">
                <a16:creationId xmlns:a16="http://schemas.microsoft.com/office/drawing/2014/main" id="{DBA48E18-A376-F7EA-5A02-699CA5DD791E}"/>
              </a:ext>
            </a:extLst>
          </p:cNvPr>
          <p:cNvSpPr txBox="1"/>
          <p:nvPr/>
        </p:nvSpPr>
        <p:spPr>
          <a:xfrm>
            <a:off x="295728" y="6217511"/>
            <a:ext cx="9161540" cy="388313"/>
          </a:xfrm>
          <a:prstGeom prst="rect">
            <a:avLst/>
          </a:prstGeom>
        </p:spPr>
        <p:txBody>
          <a:bodyPr vert="horz" wrap="square" lIns="0" tIns="17972" rIns="0" bIns="0" rtlCol="0">
            <a:spAutoFit/>
          </a:bodyPr>
          <a:lstStyle/>
          <a:p>
            <a:pPr marL="106932" algn="l">
              <a:lnSpc>
                <a:spcPts val="1500"/>
              </a:lnSpc>
              <a:spcBef>
                <a:spcPts val="425"/>
              </a:spcBef>
            </a:pPr>
            <a:r>
              <a:rPr lang="fr-CA" sz="1600" b="1" spc="-14" dirty="0">
                <a:solidFill>
                  <a:srgbClr val="004784"/>
                </a:solidFill>
                <a:latin typeface="Gotham"/>
              </a:rPr>
              <a:t>MESSAGE DE FIN | 17h50  – 18H00 </a:t>
            </a:r>
          </a:p>
          <a:p>
            <a:pPr marL="114121" indent="-97048">
              <a:lnSpc>
                <a:spcPts val="1500"/>
              </a:lnSpc>
              <a:buChar char="•"/>
              <a:tabLst>
                <a:tab pos="115019" algn="l"/>
              </a:tabLst>
            </a:pPr>
            <a:r>
              <a:rPr lang="fr-CA" sz="991" b="1" dirty="0">
                <a:solidFill>
                  <a:srgbClr val="231F20"/>
                </a:solidFill>
                <a:latin typeface="Gotham-Light"/>
                <a:cs typeface="Gotham-Light"/>
              </a:rPr>
              <a:t>Franck</a:t>
            </a:r>
            <a:r>
              <a:rPr lang="fr-CA" sz="991" b="1" spc="-28" dirty="0">
                <a:solidFill>
                  <a:srgbClr val="231F20"/>
                </a:solidFill>
                <a:latin typeface="Gotham-Light"/>
                <a:cs typeface="Gotham-Light"/>
              </a:rPr>
              <a:t> </a:t>
            </a:r>
            <a:r>
              <a:rPr lang="fr-CA" sz="991" b="1" dirty="0">
                <a:solidFill>
                  <a:srgbClr val="231F20"/>
                </a:solidFill>
                <a:latin typeface="Gotham-Light"/>
                <a:cs typeface="Gotham-Light"/>
              </a:rPr>
              <a:t>BORDAS</a:t>
            </a:r>
            <a:r>
              <a:rPr lang="fr-CA" sz="991" dirty="0">
                <a:solidFill>
                  <a:srgbClr val="231F20"/>
                </a:solidFill>
                <a:latin typeface="Gotham-Light"/>
                <a:cs typeface="Gotham-Light"/>
              </a:rPr>
              <a:t>,</a:t>
            </a:r>
            <a:r>
              <a:rPr lang="fr-CA" sz="991" spc="-28" dirty="0">
                <a:solidFill>
                  <a:srgbClr val="231F20"/>
                </a:solidFill>
                <a:latin typeface="Gotham-Light"/>
                <a:cs typeface="Gotham-Light"/>
              </a:rPr>
              <a:t> </a:t>
            </a:r>
            <a:r>
              <a:rPr lang="fr-CA" sz="991" i="1" dirty="0">
                <a:solidFill>
                  <a:srgbClr val="231F20"/>
                </a:solidFill>
                <a:latin typeface="Gotham-LightItalic"/>
                <a:cs typeface="Gotham-LightItalic"/>
              </a:rPr>
              <a:t>Président</a:t>
            </a:r>
            <a:r>
              <a:rPr lang="fr-CA" sz="991" i="1" spc="-28" dirty="0">
                <a:solidFill>
                  <a:srgbClr val="231F20"/>
                </a:solidFill>
                <a:latin typeface="Gotham-LightItalic"/>
                <a:cs typeface="Gotham-LightItalic"/>
              </a:rPr>
              <a:t> de l’</a:t>
            </a:r>
            <a:r>
              <a:rPr lang="fr-CA" sz="991" i="1" spc="-14" dirty="0">
                <a:solidFill>
                  <a:srgbClr val="231F20"/>
                </a:solidFill>
                <a:latin typeface="Gotham-LightItalic"/>
                <a:cs typeface="Gotham-LightItalic"/>
              </a:rPr>
              <a:t>UNPIUT</a:t>
            </a:r>
            <a:endParaRPr lang="fr-CA" sz="991" dirty="0">
              <a:latin typeface="Gotham-LightItalic"/>
              <a:cs typeface="Gotham-LightItalic"/>
            </a:endParaRPr>
          </a:p>
        </p:txBody>
      </p:sp>
      <p:sp>
        <p:nvSpPr>
          <p:cNvPr id="4" name="object 35">
            <a:extLst>
              <a:ext uri="{FF2B5EF4-FFF2-40B4-BE49-F238E27FC236}">
                <a16:creationId xmlns:a16="http://schemas.microsoft.com/office/drawing/2014/main" id="{A654A7C5-D8A4-0415-83BC-0F4EDD5706E4}"/>
              </a:ext>
            </a:extLst>
          </p:cNvPr>
          <p:cNvSpPr txBox="1"/>
          <p:nvPr/>
        </p:nvSpPr>
        <p:spPr>
          <a:xfrm>
            <a:off x="5258491" y="1854600"/>
            <a:ext cx="4872900" cy="1231940"/>
          </a:xfrm>
          <a:prstGeom prst="rect">
            <a:avLst/>
          </a:prstGeom>
          <a:noFill/>
          <a:ln w="8191">
            <a:noFill/>
          </a:ln>
        </p:spPr>
        <p:txBody>
          <a:bodyPr vert="horz" wrap="square" lIns="0" tIns="114300" rIns="0" bIns="0" rtlCol="0">
            <a:spAutoFit/>
          </a:bodyPr>
          <a:lstStyle/>
          <a:p>
            <a:pPr>
              <a:defRPr/>
            </a:pPr>
            <a:r>
              <a:rPr lang="fr-FR" sz="1400" b="1" spc="-14" dirty="0">
                <a:solidFill>
                  <a:srgbClr val="004784"/>
                </a:solidFill>
                <a:latin typeface="Gotham"/>
                <a:cs typeface="Gotham"/>
              </a:rPr>
              <a:t>ATELIER</a:t>
            </a:r>
            <a:r>
              <a:rPr lang="fr-FR" sz="1400" b="1" spc="-21" dirty="0">
                <a:solidFill>
                  <a:srgbClr val="004784"/>
                </a:solidFill>
                <a:latin typeface="Gotham"/>
                <a:cs typeface="Gotham"/>
              </a:rPr>
              <a:t> </a:t>
            </a:r>
            <a:r>
              <a:rPr lang="fr-FR" sz="1400" b="1" spc="-71" dirty="0">
                <a:solidFill>
                  <a:srgbClr val="004784"/>
                </a:solidFill>
                <a:latin typeface="Gotham"/>
                <a:cs typeface="Gotham"/>
              </a:rPr>
              <a:t>2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Les apports de la prospective sectorielle : secteurs de l’industrie , de la construction, du bâtiment et travaux publics</a:t>
            </a:r>
          </a:p>
          <a:p>
            <a:pPr marL="320616" marR="0" lvl="0" indent="-171450" defTabSz="91440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47112" algn="l"/>
              </a:tabLst>
              <a:defRPr/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Stéphanie VERHAEGHE  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OPCO 2i ,</a:t>
            </a:r>
            <a:r>
              <a:rPr kumimoji="0" lang="fr-FR" sz="991" b="0" i="1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otham-Light"/>
              </a:rPr>
              <a:t> Directrice Appui aux Branches et Action Prospective </a:t>
            </a:r>
          </a:p>
          <a:p>
            <a:pPr marL="320616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247112" algn="l"/>
              </a:tabLst>
              <a:defRPr/>
            </a:pPr>
            <a:r>
              <a:rPr lang="fr-FR" sz="900" b="1" i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Hervé DAGAND, </a:t>
            </a:r>
            <a:r>
              <a:rPr lang="fr-FR" sz="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CONSTRUCTYS, </a:t>
            </a:r>
            <a:r>
              <a:rPr lang="fr-FR" sz="900" dirty="0">
                <a:solidFill>
                  <a:schemeClr val="tx1"/>
                </a:solidFill>
                <a:latin typeface="Arial" panose="020B0604020202020204" pitchFamily="34" charset="0"/>
                <a:ea typeface="Aptos" panose="020B0004020202020204" pitchFamily="34" charset="0"/>
              </a:rPr>
              <a:t>R</a:t>
            </a:r>
            <a:r>
              <a:rPr lang="fr-FR" sz="9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</a:rPr>
              <a:t>esponsable Observatoires, Etudes et Ingénierie</a:t>
            </a:r>
            <a:endParaRPr lang="fr-FR" sz="991" dirty="0">
              <a:solidFill>
                <a:schemeClr val="tx1"/>
              </a:solidFill>
              <a:effectLst/>
              <a:latin typeface="Gotham-Light"/>
              <a:ea typeface="Aptos" panose="020B0004020202020204" pitchFamily="34" charset="0"/>
            </a:endParaRPr>
          </a:p>
          <a:p>
            <a:pPr marL="149166">
              <a:lnSpc>
                <a:spcPts val="1500"/>
              </a:lnSpc>
              <a:tabLst>
                <a:tab pos="247112" algn="l"/>
              </a:tabLst>
              <a:defRPr/>
            </a:pPr>
            <a:r>
              <a:rPr lang="fr-FR" sz="991" i="1" dirty="0">
                <a:solidFill>
                  <a:prstClr val="black"/>
                </a:solidFill>
                <a:latin typeface="Gotham-Light"/>
              </a:rPr>
              <a:t>Animation : Jean Luc CHAUSSAVOINE, Président IUT Normandie Grand ouest</a:t>
            </a:r>
            <a:endParaRPr kumimoji="0" lang="fr-FR" sz="991" b="0" i="1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otham-Light"/>
            </a:endParaRPr>
          </a:p>
        </p:txBody>
      </p:sp>
      <p:sp>
        <p:nvSpPr>
          <p:cNvPr id="2" name="object 35">
            <a:extLst>
              <a:ext uri="{FF2B5EF4-FFF2-40B4-BE49-F238E27FC236}">
                <a16:creationId xmlns:a16="http://schemas.microsoft.com/office/drawing/2014/main" id="{342D2C9A-BE73-2A64-0818-212F937D3ECF}"/>
              </a:ext>
            </a:extLst>
          </p:cNvPr>
          <p:cNvSpPr txBox="1"/>
          <p:nvPr/>
        </p:nvSpPr>
        <p:spPr>
          <a:xfrm>
            <a:off x="315766" y="3295686"/>
            <a:ext cx="9655712" cy="1401217"/>
          </a:xfrm>
          <a:prstGeom prst="rect">
            <a:avLst/>
          </a:prstGeom>
          <a:solidFill>
            <a:srgbClr val="F9BA00"/>
          </a:solidFill>
          <a:ln w="8191">
            <a:solidFill>
              <a:srgbClr val="F9BA00"/>
            </a:solidFill>
          </a:ln>
        </p:spPr>
        <p:txBody>
          <a:bodyPr vert="horz" wrap="square" lIns="0" tIns="114300" rIns="0" bIns="0" rtlCol="0">
            <a:spAutoFit/>
          </a:bodyPr>
          <a:lstStyle/>
          <a:p>
            <a:pPr marL="175895">
              <a:lnSpc>
                <a:spcPts val="1500"/>
              </a:lnSpc>
              <a:spcBef>
                <a:spcPts val="900"/>
              </a:spcBef>
            </a:pPr>
            <a:r>
              <a:rPr lang="fr-FR" b="1" dirty="0">
                <a:solidFill>
                  <a:schemeClr val="bg1"/>
                </a:solidFill>
                <a:latin typeface="Gotham"/>
              </a:rPr>
              <a:t>PARTAGE DE PRATIQUES| 15h40   – 16H40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IUT : catalyseurs de compétences et d’innovation</a:t>
            </a:r>
            <a:endParaRPr kumimoji="0" lang="fr-FR" sz="11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Le déploiement de la RSE dans les formations initiales et continues : enjeux et leviers</a:t>
            </a:r>
            <a:endParaRPr b="1" dirty="0">
              <a:solidFill>
                <a:schemeClr val="bg1"/>
              </a:solidFill>
              <a:latin typeface="Gotham"/>
            </a:endParaRPr>
          </a:p>
          <a:p>
            <a:pPr marL="320616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Laurent POISSON ,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Directeur IUT DE LAVAL, Association des directeurs d’IUT </a:t>
            </a:r>
          </a:p>
          <a:p>
            <a:pPr marL="320616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Germain GOURANTON</a:t>
            </a:r>
            <a:r>
              <a:rPr lang="fr-FR" sz="991" b="1" i="1" dirty="0">
                <a:solidFill>
                  <a:srgbClr val="00B050"/>
                </a:solidFill>
                <a:latin typeface="Gotham-Light"/>
              </a:rPr>
              <a:t>, 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Directeur  Général et Associé, NALDEO GROUP</a:t>
            </a:r>
          </a:p>
          <a:p>
            <a:pPr marL="320616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Martin BORTZMEYER 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Resp. de mission "Enseignement aux enjeux environnementaux« , Ministère de la Transition écologique et de la Cohésion des territoires</a:t>
            </a:r>
          </a:p>
          <a:p>
            <a:pPr marL="149166">
              <a:lnSpc>
                <a:spcPts val="1500"/>
              </a:lnSpc>
              <a:tabLst>
                <a:tab pos="247112" algn="l"/>
              </a:tabLst>
            </a:pPr>
            <a:r>
              <a:rPr lang="fr-FR" sz="991" i="1" dirty="0">
                <a:solidFill>
                  <a:schemeClr val="tx1"/>
                </a:solidFill>
                <a:latin typeface="Gotham-Light"/>
              </a:rPr>
              <a:t>Animation : Franck BORDAS, Président UNPIUT, Président IUT  de Tours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9EE00236-8D65-F45B-ACCC-0C415F350ED2}"/>
              </a:ext>
            </a:extLst>
          </p:cNvPr>
          <p:cNvSpPr txBox="1"/>
          <p:nvPr/>
        </p:nvSpPr>
        <p:spPr>
          <a:xfrm>
            <a:off x="241300" y="6683265"/>
            <a:ext cx="5345458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400" b="1" dirty="0">
                <a:solidFill>
                  <a:srgbClr val="002060"/>
                </a:solidFill>
                <a:effectLst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Soirée de clôture : cocktail dinatoire – 18H-22H</a:t>
            </a:r>
            <a:br>
              <a:rPr lang="fr-FR" sz="1100" dirty="0">
                <a:effectLst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FR" sz="1100" i="1" dirty="0">
                <a:effectLst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Un moment festif pour célébrer les échanges de la journée.</a:t>
            </a:r>
            <a:endParaRPr lang="fr-FR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0E02928-C4E1-796B-4651-DBFE42D41DBE}"/>
              </a:ext>
            </a:extLst>
          </p:cNvPr>
          <p:cNvSpPr txBox="1"/>
          <p:nvPr/>
        </p:nvSpPr>
        <p:spPr>
          <a:xfrm>
            <a:off x="322068" y="615534"/>
            <a:ext cx="8255454" cy="491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l">
              <a:tabLst>
                <a:tab pos="115019" algn="l"/>
              </a:tabLst>
              <a:defRPr/>
            </a:pPr>
            <a:r>
              <a:rPr lang="fr-FR" sz="1600" b="1" spc="-14" dirty="0">
                <a:solidFill>
                  <a:srgbClr val="004784"/>
                </a:solidFill>
                <a:latin typeface="Gotham"/>
              </a:rPr>
              <a:t>ACCUEIL       | 14H00 – 14h15</a:t>
            </a:r>
            <a:endParaRPr kumimoji="0" lang="fr-FR" sz="1600" b="1" i="0" u="none" strike="noStrike" kern="0" cap="none" spc="-14" normalizeH="0" baseline="0" noProof="0" dirty="0">
              <a:ln>
                <a:noFill/>
              </a:ln>
              <a:solidFill>
                <a:srgbClr val="231F20"/>
              </a:solidFill>
              <a:effectLst/>
              <a:uLnTx/>
              <a:uFillTx/>
              <a:latin typeface="Gotham"/>
              <a:cs typeface="Gotham-LightItalic"/>
            </a:endParaRPr>
          </a:p>
          <a:p>
            <a:pPr marR="0" lvl="0" indent="-97048" defTabSz="914400" eaLnBrk="1" fontAlgn="auto" latinLnBrk="0" hangingPunct="1">
              <a:buClrTx/>
              <a:buSzTx/>
              <a:buFontTx/>
              <a:buChar char="•"/>
              <a:tabLst>
                <a:tab pos="115019" algn="l"/>
              </a:tabLst>
              <a:defRPr/>
            </a:pPr>
            <a:r>
              <a:rPr kumimoji="0" lang="fr-FR" sz="991" b="1" i="0" u="none" strike="noStrike" kern="0" cap="none" spc="-14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otham-LightItalic"/>
                <a:cs typeface="Gotham-LightItalic"/>
              </a:rPr>
              <a:t>Olivier MOUSSON, </a:t>
            </a:r>
            <a:r>
              <a:rPr kumimoji="0" lang="fr-FR" sz="991" b="0" i="1" u="none" strike="noStrike" kern="0" cap="none" spc="-14" normalizeH="0" baseline="0" noProof="0" dirty="0">
                <a:ln>
                  <a:noFill/>
                </a:ln>
                <a:solidFill>
                  <a:srgbClr val="231F20"/>
                </a:solidFill>
                <a:effectLst/>
                <a:uLnTx/>
                <a:uFillTx/>
                <a:latin typeface="Gotham-LightItalic"/>
                <a:cs typeface="Gotham-LightItalic"/>
              </a:rPr>
              <a:t>Président de la  Société de l’Encouragement pour l’Industrie Nationale</a:t>
            </a:r>
            <a:endParaRPr kumimoji="0" lang="fr-FR" sz="991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Gotham-LightItalic"/>
              <a:cs typeface="Gotham-LightItalic"/>
            </a:endParaRPr>
          </a:p>
        </p:txBody>
      </p:sp>
      <p:sp>
        <p:nvSpPr>
          <p:cNvPr id="6" name="object 5">
            <a:extLst>
              <a:ext uri="{FF2B5EF4-FFF2-40B4-BE49-F238E27FC236}">
                <a16:creationId xmlns:a16="http://schemas.microsoft.com/office/drawing/2014/main" id="{39BD1DA3-6649-1AB6-1949-B869F9B654AC}"/>
              </a:ext>
            </a:extLst>
          </p:cNvPr>
          <p:cNvSpPr txBox="1"/>
          <p:nvPr/>
        </p:nvSpPr>
        <p:spPr>
          <a:xfrm>
            <a:off x="295728" y="1193780"/>
            <a:ext cx="9655712" cy="315108"/>
          </a:xfrm>
          <a:prstGeom prst="rect">
            <a:avLst/>
          </a:prstGeom>
          <a:solidFill>
            <a:srgbClr val="0096D6"/>
          </a:solidFill>
        </p:spPr>
        <p:txBody>
          <a:bodyPr vert="horz" wrap="square" lIns="0" tIns="37741" rIns="0" bIns="0" rtlCol="0">
            <a:spAutoFit/>
          </a:bodyPr>
          <a:lstStyle/>
          <a:p>
            <a:pPr marL="109628">
              <a:spcBef>
                <a:spcPts val="297"/>
              </a:spcBef>
            </a:pPr>
            <a:r>
              <a:rPr b="1" spc="-14" dirty="0">
                <a:solidFill>
                  <a:srgbClr val="FFFFFF"/>
                </a:solidFill>
                <a:latin typeface="Gotham Pro"/>
                <a:cs typeface="Gotham Pro"/>
              </a:rPr>
              <a:t>ATELIERS</a:t>
            </a:r>
            <a:r>
              <a:rPr lang="fr-FR" b="1" spc="-14" dirty="0">
                <a:solidFill>
                  <a:srgbClr val="FFFFFF"/>
                </a:solidFill>
                <a:latin typeface="Gotham Pro"/>
                <a:cs typeface="Gotham Pro"/>
              </a:rPr>
              <a:t> | 2</a:t>
            </a:r>
            <a:r>
              <a:rPr lang="fr-FR" b="1" spc="-14" baseline="30000" dirty="0">
                <a:solidFill>
                  <a:srgbClr val="FFFFFF"/>
                </a:solidFill>
                <a:latin typeface="Gotham Pro"/>
                <a:cs typeface="Gotham Pro"/>
              </a:rPr>
              <a:t>ère</a:t>
            </a:r>
            <a:r>
              <a:rPr lang="fr-FR" b="1" spc="-14" dirty="0">
                <a:solidFill>
                  <a:srgbClr val="FFFFFF"/>
                </a:solidFill>
                <a:latin typeface="Gotham Pro"/>
                <a:cs typeface="Gotham Pro"/>
              </a:rPr>
              <a:t> SESSION | 14h15 – 15h30</a:t>
            </a:r>
            <a:endParaRPr dirty="0">
              <a:latin typeface="Gotham Pro"/>
              <a:cs typeface="Gotham Pro"/>
            </a:endParaRPr>
          </a:p>
        </p:txBody>
      </p:sp>
      <p:sp>
        <p:nvSpPr>
          <p:cNvPr id="7" name="object 35">
            <a:extLst>
              <a:ext uri="{FF2B5EF4-FFF2-40B4-BE49-F238E27FC236}">
                <a16:creationId xmlns:a16="http://schemas.microsoft.com/office/drawing/2014/main" id="{F247F2D6-AB93-1022-A80F-FEF65169A7B8}"/>
              </a:ext>
            </a:extLst>
          </p:cNvPr>
          <p:cNvSpPr txBox="1"/>
          <p:nvPr/>
        </p:nvSpPr>
        <p:spPr>
          <a:xfrm>
            <a:off x="449316" y="1718034"/>
            <a:ext cx="4519978" cy="1231940"/>
          </a:xfrm>
          <a:prstGeom prst="rect">
            <a:avLst/>
          </a:prstGeom>
          <a:noFill/>
          <a:ln w="8191">
            <a:noFill/>
          </a:ln>
        </p:spPr>
        <p:txBody>
          <a:bodyPr vert="horz" wrap="square" lIns="0" tIns="114300" rIns="0" bIns="0" rtlCol="0">
            <a:spAutoFit/>
          </a:bodyPr>
          <a:lstStyle/>
          <a:p>
            <a:pPr>
              <a:defRPr/>
            </a:pPr>
            <a:br>
              <a:rPr kumimoji="0" lang="fr-FR" sz="11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fr-FR" sz="1400" b="1" spc="-14" dirty="0">
                <a:solidFill>
                  <a:srgbClr val="004784"/>
                </a:solidFill>
                <a:latin typeface="Gotham"/>
                <a:cs typeface="Gotham"/>
              </a:rPr>
              <a:t>ATELIER</a:t>
            </a:r>
            <a:r>
              <a:rPr lang="fr-FR" sz="1400" b="1" spc="-21" dirty="0">
                <a:solidFill>
                  <a:srgbClr val="004784"/>
                </a:solidFill>
                <a:latin typeface="Gotham"/>
                <a:cs typeface="Gotham"/>
              </a:rPr>
              <a:t> </a:t>
            </a:r>
            <a:r>
              <a:rPr lang="fr-FR" sz="1400" b="1" spc="-71" dirty="0">
                <a:solidFill>
                  <a:srgbClr val="004784"/>
                </a:solidFill>
                <a:latin typeface="Gotham"/>
                <a:cs typeface="Gotham"/>
              </a:rPr>
              <a:t>1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1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ontserrat" panose="00000500000000000000" pitchFamily="2" charset="0"/>
                <a:ea typeface="Aptos" panose="020B0004020202020204" pitchFamily="34" charset="0"/>
                <a:cs typeface="Times New Roman" panose="02020603050405020304" pitchFamily="18" charset="0"/>
              </a:rPr>
              <a:t>Les apports de la prospective : métiers et compétences clés</a:t>
            </a:r>
            <a:endParaRPr b="1" dirty="0">
              <a:solidFill>
                <a:schemeClr val="bg1"/>
              </a:solidFill>
              <a:latin typeface="Gotham"/>
            </a:endParaRPr>
          </a:p>
          <a:p>
            <a:pPr marL="320616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Mathieu  CARRIER  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OPCO ATLAS, Directeur des politiques de Branches</a:t>
            </a:r>
          </a:p>
          <a:p>
            <a:pPr marL="320616" indent="-171450">
              <a:lnSpc>
                <a:spcPts val="1500"/>
              </a:lnSpc>
              <a:buFont typeface="Arial" panose="020B0604020202020204" pitchFamily="34" charset="0"/>
              <a:buChar char="•"/>
              <a:tabLst>
                <a:tab pos="247112" algn="l"/>
              </a:tabLst>
            </a:pPr>
            <a:r>
              <a:rPr lang="fr-FR" sz="991" b="1" i="1" dirty="0">
                <a:solidFill>
                  <a:schemeClr val="tx1"/>
                </a:solidFill>
                <a:latin typeface="Gotham-Light"/>
              </a:rPr>
              <a:t>Pierre LAMBLIN</a:t>
            </a:r>
            <a:r>
              <a:rPr lang="fr-FR" sz="991" i="1" dirty="0">
                <a:solidFill>
                  <a:schemeClr val="tx1"/>
                </a:solidFill>
                <a:latin typeface="Gotham-Light"/>
              </a:rPr>
              <a:t>, APEC Directeur des Données et des Etudes, </a:t>
            </a:r>
          </a:p>
          <a:p>
            <a:pPr marL="149166">
              <a:lnSpc>
                <a:spcPts val="1500"/>
              </a:lnSpc>
              <a:tabLst>
                <a:tab pos="247112" algn="l"/>
              </a:tabLst>
            </a:pPr>
            <a:r>
              <a:rPr lang="fr-FR" sz="991" i="1" dirty="0">
                <a:solidFill>
                  <a:schemeClr val="tx1"/>
                </a:solidFill>
                <a:latin typeface="Gotham-Light"/>
              </a:rPr>
              <a:t>Animation : Catherine GUYONNET, Chargée de mission pour UNPIUT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DA68BD0-2884-8CBB-584E-AD9EFC046B96}"/>
              </a:ext>
            </a:extLst>
          </p:cNvPr>
          <p:cNvSpPr txBox="1"/>
          <p:nvPr/>
        </p:nvSpPr>
        <p:spPr>
          <a:xfrm>
            <a:off x="393700" y="1546823"/>
            <a:ext cx="94260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fr-FR" sz="14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Gotham"/>
                <a:ea typeface="Aptos" panose="020B0004020202020204" pitchFamily="34" charset="0"/>
                <a:cs typeface="Times New Roman" panose="02020603050405020304" pitchFamily="18" charset="0"/>
              </a:rPr>
              <a:t>Compétences de demain : quels attendus pour un avenir écologique responsable </a:t>
            </a:r>
            <a:endParaRPr lang="fr-FR" sz="1400" dirty="0">
              <a:latin typeface="Gotha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e 38">
            <a:extLst>
              <a:ext uri="{FF2B5EF4-FFF2-40B4-BE49-F238E27FC236}">
                <a16:creationId xmlns:a16="http://schemas.microsoft.com/office/drawing/2014/main" id="{D6B26527-B969-38E5-1205-AE1A717F3935}"/>
              </a:ext>
            </a:extLst>
          </p:cNvPr>
          <p:cNvGrpSpPr/>
          <p:nvPr/>
        </p:nvGrpSpPr>
        <p:grpSpPr>
          <a:xfrm>
            <a:off x="1598273" y="730250"/>
            <a:ext cx="7496854" cy="3995422"/>
            <a:chOff x="1600970" y="-2167731"/>
            <a:chExt cx="7496854" cy="3995422"/>
          </a:xfrm>
        </p:grpSpPr>
        <p:grpSp>
          <p:nvGrpSpPr>
            <p:cNvPr id="38" name="Groupe 37">
              <a:extLst>
                <a:ext uri="{FF2B5EF4-FFF2-40B4-BE49-F238E27FC236}">
                  <a16:creationId xmlns:a16="http://schemas.microsoft.com/office/drawing/2014/main" id="{99808F5D-4E37-3621-F35F-2468F45FFBF3}"/>
                </a:ext>
              </a:extLst>
            </p:cNvPr>
            <p:cNvGrpSpPr/>
            <p:nvPr/>
          </p:nvGrpSpPr>
          <p:grpSpPr>
            <a:xfrm>
              <a:off x="5135886" y="834379"/>
              <a:ext cx="3872612" cy="993312"/>
              <a:chOff x="5135886" y="834379"/>
              <a:chExt cx="3872612" cy="993312"/>
            </a:xfrm>
          </p:grpSpPr>
          <p:sp>
            <p:nvSpPr>
              <p:cNvPr id="2" name="object 2"/>
              <p:cNvSpPr/>
              <p:nvPr/>
            </p:nvSpPr>
            <p:spPr>
              <a:xfrm>
                <a:off x="7779651" y="834379"/>
                <a:ext cx="116819" cy="170735"/>
              </a:xfrm>
              <a:custGeom>
                <a:avLst/>
                <a:gdLst/>
                <a:ahLst/>
                <a:cxnLst/>
                <a:rect l="l" t="t" r="r" b="b"/>
                <a:pathLst>
                  <a:path w="82550" h="120650">
                    <a:moveTo>
                      <a:pt x="82321" y="0"/>
                    </a:moveTo>
                    <a:lnTo>
                      <a:pt x="0" y="0"/>
                    </a:lnTo>
                    <a:lnTo>
                      <a:pt x="0" y="87020"/>
                    </a:lnTo>
                    <a:lnTo>
                      <a:pt x="82321" y="120357"/>
                    </a:lnTo>
                    <a:lnTo>
                      <a:pt x="82321" y="0"/>
                    </a:lnTo>
                    <a:close/>
                  </a:path>
                </a:pathLst>
              </a:custGeom>
              <a:solidFill>
                <a:srgbClr val="0096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3" name="object 3"/>
              <p:cNvSpPr/>
              <p:nvPr/>
            </p:nvSpPr>
            <p:spPr>
              <a:xfrm>
                <a:off x="8531339" y="1066025"/>
                <a:ext cx="477159" cy="519394"/>
              </a:xfrm>
              <a:custGeom>
                <a:avLst/>
                <a:gdLst/>
                <a:ahLst/>
                <a:cxnLst/>
                <a:rect l="l" t="t" r="r" b="b"/>
                <a:pathLst>
                  <a:path w="337185" h="367029">
                    <a:moveTo>
                      <a:pt x="336562" y="0"/>
                    </a:moveTo>
                    <a:lnTo>
                      <a:pt x="0" y="0"/>
                    </a:lnTo>
                    <a:lnTo>
                      <a:pt x="0" y="82550"/>
                    </a:lnTo>
                    <a:lnTo>
                      <a:pt x="127127" y="82550"/>
                    </a:lnTo>
                    <a:lnTo>
                      <a:pt x="127127" y="367030"/>
                    </a:lnTo>
                    <a:lnTo>
                      <a:pt x="209448" y="367030"/>
                    </a:lnTo>
                    <a:lnTo>
                      <a:pt x="209448" y="82550"/>
                    </a:lnTo>
                    <a:lnTo>
                      <a:pt x="336562" y="82550"/>
                    </a:lnTo>
                    <a:lnTo>
                      <a:pt x="336562" y="0"/>
                    </a:lnTo>
                    <a:close/>
                  </a:path>
                </a:pathLst>
              </a:custGeom>
              <a:solidFill>
                <a:srgbClr val="0096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4" name="object 4"/>
              <p:cNvSpPr/>
              <p:nvPr/>
            </p:nvSpPr>
            <p:spPr>
              <a:xfrm>
                <a:off x="7779654" y="1068559"/>
                <a:ext cx="116819" cy="517597"/>
              </a:xfrm>
              <a:custGeom>
                <a:avLst/>
                <a:gdLst/>
                <a:ahLst/>
                <a:cxnLst/>
                <a:rect l="l" t="t" r="r" b="b"/>
                <a:pathLst>
                  <a:path w="82550" h="365760">
                    <a:moveTo>
                      <a:pt x="82435" y="0"/>
                    </a:moveTo>
                    <a:lnTo>
                      <a:pt x="0" y="0"/>
                    </a:lnTo>
                    <a:lnTo>
                      <a:pt x="0" y="365404"/>
                    </a:lnTo>
                    <a:lnTo>
                      <a:pt x="82435" y="365404"/>
                    </a:lnTo>
                    <a:lnTo>
                      <a:pt x="82435" y="0"/>
                    </a:lnTo>
                    <a:close/>
                  </a:path>
                </a:pathLst>
              </a:custGeom>
              <a:solidFill>
                <a:srgbClr val="0096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5" name="object 5"/>
              <p:cNvSpPr/>
              <p:nvPr/>
            </p:nvSpPr>
            <p:spPr>
              <a:xfrm>
                <a:off x="7205072" y="1065674"/>
                <a:ext cx="460086" cy="762017"/>
              </a:xfrm>
              <a:custGeom>
                <a:avLst/>
                <a:gdLst/>
                <a:ahLst/>
                <a:cxnLst/>
                <a:rect l="l" t="t" r="r" b="b"/>
                <a:pathLst>
                  <a:path w="325120" h="538479">
                    <a:moveTo>
                      <a:pt x="172389" y="0"/>
                    </a:moveTo>
                    <a:lnTo>
                      <a:pt x="0" y="0"/>
                    </a:lnTo>
                    <a:lnTo>
                      <a:pt x="0" y="504901"/>
                    </a:lnTo>
                    <a:lnTo>
                      <a:pt x="82334" y="538238"/>
                    </a:lnTo>
                    <a:lnTo>
                      <a:pt x="82334" y="305574"/>
                    </a:lnTo>
                    <a:lnTo>
                      <a:pt x="172389" y="305346"/>
                    </a:lnTo>
                    <a:lnTo>
                      <a:pt x="220644" y="297562"/>
                    </a:lnTo>
                    <a:lnTo>
                      <a:pt x="262552" y="275889"/>
                    </a:lnTo>
                    <a:lnTo>
                      <a:pt x="295600" y="242839"/>
                    </a:lnTo>
                    <a:lnTo>
                      <a:pt x="305597" y="223507"/>
                    </a:lnTo>
                    <a:lnTo>
                      <a:pt x="82334" y="223507"/>
                    </a:lnTo>
                    <a:lnTo>
                      <a:pt x="82334" y="82575"/>
                    </a:lnTo>
                    <a:lnTo>
                      <a:pt x="82562" y="82334"/>
                    </a:lnTo>
                    <a:lnTo>
                      <a:pt x="305855" y="82334"/>
                    </a:lnTo>
                    <a:lnTo>
                      <a:pt x="295600" y="62503"/>
                    </a:lnTo>
                    <a:lnTo>
                      <a:pt x="262552" y="29455"/>
                    </a:lnTo>
                    <a:lnTo>
                      <a:pt x="220644" y="7783"/>
                    </a:lnTo>
                    <a:lnTo>
                      <a:pt x="172389" y="0"/>
                    </a:lnTo>
                    <a:close/>
                  </a:path>
                  <a:path w="325120" h="538479">
                    <a:moveTo>
                      <a:pt x="305855" y="82334"/>
                    </a:moveTo>
                    <a:lnTo>
                      <a:pt x="175082" y="82334"/>
                    </a:lnTo>
                    <a:lnTo>
                      <a:pt x="201579" y="88629"/>
                    </a:lnTo>
                    <a:lnTo>
                      <a:pt x="223134" y="103933"/>
                    </a:lnTo>
                    <a:lnTo>
                      <a:pt x="237623" y="126100"/>
                    </a:lnTo>
                    <a:lnTo>
                      <a:pt x="242925" y="152984"/>
                    </a:lnTo>
                    <a:lnTo>
                      <a:pt x="237623" y="179846"/>
                    </a:lnTo>
                    <a:lnTo>
                      <a:pt x="223134" y="201966"/>
                    </a:lnTo>
                    <a:lnTo>
                      <a:pt x="201579" y="217226"/>
                    </a:lnTo>
                    <a:lnTo>
                      <a:pt x="175082" y="223507"/>
                    </a:lnTo>
                    <a:lnTo>
                      <a:pt x="305597" y="223507"/>
                    </a:lnTo>
                    <a:lnTo>
                      <a:pt x="317273" y="200927"/>
                    </a:lnTo>
                    <a:lnTo>
                      <a:pt x="325056" y="152666"/>
                    </a:lnTo>
                    <a:lnTo>
                      <a:pt x="317273" y="104412"/>
                    </a:lnTo>
                    <a:lnTo>
                      <a:pt x="305855" y="82334"/>
                    </a:lnTo>
                    <a:close/>
                  </a:path>
                </a:pathLst>
              </a:custGeom>
              <a:solidFill>
                <a:srgbClr val="003D7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6" name="object 6"/>
              <p:cNvSpPr/>
              <p:nvPr/>
            </p:nvSpPr>
            <p:spPr>
              <a:xfrm>
                <a:off x="6620156" y="1066017"/>
                <a:ext cx="469970" cy="520292"/>
              </a:xfrm>
              <a:custGeom>
                <a:avLst/>
                <a:gdLst/>
                <a:ahLst/>
                <a:cxnLst/>
                <a:rect l="l" t="t" r="r" b="b"/>
                <a:pathLst>
                  <a:path w="332104" h="367664">
                    <a:moveTo>
                      <a:pt x="0" y="0"/>
                    </a:moveTo>
                    <a:lnTo>
                      <a:pt x="0" y="367207"/>
                    </a:lnTo>
                    <a:lnTo>
                      <a:pt x="82296" y="367207"/>
                    </a:lnTo>
                    <a:lnTo>
                      <a:pt x="82296" y="168173"/>
                    </a:lnTo>
                    <a:lnTo>
                      <a:pt x="331990" y="367207"/>
                    </a:lnTo>
                    <a:lnTo>
                      <a:pt x="331990" y="139"/>
                    </a:lnTo>
                    <a:lnTo>
                      <a:pt x="249694" y="139"/>
                    </a:lnTo>
                    <a:lnTo>
                      <a:pt x="249694" y="19903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D7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7" name="object 7"/>
              <p:cNvSpPr/>
              <p:nvPr/>
            </p:nvSpPr>
            <p:spPr>
              <a:xfrm>
                <a:off x="6071891" y="834380"/>
                <a:ext cx="432229" cy="762017"/>
              </a:xfrm>
              <a:custGeom>
                <a:avLst/>
                <a:gdLst/>
                <a:ahLst/>
                <a:cxnLst/>
                <a:rect l="l" t="t" r="r" b="b"/>
                <a:pathLst>
                  <a:path w="305435" h="538479">
                    <a:moveTo>
                      <a:pt x="223024" y="0"/>
                    </a:moveTo>
                    <a:lnTo>
                      <a:pt x="223024" y="387883"/>
                    </a:lnTo>
                    <a:lnTo>
                      <a:pt x="222631" y="387883"/>
                    </a:lnTo>
                    <a:lnTo>
                      <a:pt x="216389" y="414385"/>
                    </a:lnTo>
                    <a:lnTo>
                      <a:pt x="201217" y="435940"/>
                    </a:lnTo>
                    <a:lnTo>
                      <a:pt x="179184" y="450426"/>
                    </a:lnTo>
                    <a:lnTo>
                      <a:pt x="152361" y="455726"/>
                    </a:lnTo>
                    <a:lnTo>
                      <a:pt x="125499" y="450426"/>
                    </a:lnTo>
                    <a:lnTo>
                      <a:pt x="103379" y="435940"/>
                    </a:lnTo>
                    <a:lnTo>
                      <a:pt x="88119" y="414385"/>
                    </a:lnTo>
                    <a:lnTo>
                      <a:pt x="81838" y="387883"/>
                    </a:lnTo>
                    <a:lnTo>
                      <a:pt x="81838" y="163677"/>
                    </a:lnTo>
                    <a:lnTo>
                      <a:pt x="0" y="163677"/>
                    </a:lnTo>
                    <a:lnTo>
                      <a:pt x="0" y="385203"/>
                    </a:lnTo>
                    <a:lnTo>
                      <a:pt x="7783" y="433451"/>
                    </a:lnTo>
                    <a:lnTo>
                      <a:pt x="29456" y="475356"/>
                    </a:lnTo>
                    <a:lnTo>
                      <a:pt x="62506" y="508402"/>
                    </a:lnTo>
                    <a:lnTo>
                      <a:pt x="104418" y="530074"/>
                    </a:lnTo>
                    <a:lnTo>
                      <a:pt x="152679" y="537857"/>
                    </a:lnTo>
                    <a:lnTo>
                      <a:pt x="200933" y="530074"/>
                    </a:lnTo>
                    <a:lnTo>
                      <a:pt x="242842" y="508402"/>
                    </a:lnTo>
                    <a:lnTo>
                      <a:pt x="275890" y="475356"/>
                    </a:lnTo>
                    <a:lnTo>
                      <a:pt x="297563" y="433451"/>
                    </a:lnTo>
                    <a:lnTo>
                      <a:pt x="305346" y="385203"/>
                    </a:lnTo>
                    <a:lnTo>
                      <a:pt x="305346" y="33350"/>
                    </a:lnTo>
                    <a:lnTo>
                      <a:pt x="223024" y="0"/>
                    </a:lnTo>
                    <a:close/>
                  </a:path>
                </a:pathLst>
              </a:custGeom>
              <a:solidFill>
                <a:srgbClr val="003D7C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8" name="object 8"/>
              <p:cNvSpPr/>
              <p:nvPr/>
            </p:nvSpPr>
            <p:spPr>
              <a:xfrm>
                <a:off x="8015616" y="1066011"/>
                <a:ext cx="432229" cy="530177"/>
              </a:xfrm>
              <a:custGeom>
                <a:avLst/>
                <a:gdLst/>
                <a:ahLst/>
                <a:cxnLst/>
                <a:rect l="l" t="t" r="r" b="b"/>
                <a:pathLst>
                  <a:path w="305435" h="374650">
                    <a:moveTo>
                      <a:pt x="305346" y="0"/>
                    </a:moveTo>
                    <a:lnTo>
                      <a:pt x="223024" y="0"/>
                    </a:lnTo>
                    <a:lnTo>
                      <a:pt x="223024" y="224205"/>
                    </a:lnTo>
                    <a:lnTo>
                      <a:pt x="222631" y="224205"/>
                    </a:lnTo>
                    <a:lnTo>
                      <a:pt x="216389" y="250702"/>
                    </a:lnTo>
                    <a:lnTo>
                      <a:pt x="201217" y="272257"/>
                    </a:lnTo>
                    <a:lnTo>
                      <a:pt x="179184" y="286747"/>
                    </a:lnTo>
                    <a:lnTo>
                      <a:pt x="152361" y="292049"/>
                    </a:lnTo>
                    <a:lnTo>
                      <a:pt x="125499" y="286747"/>
                    </a:lnTo>
                    <a:lnTo>
                      <a:pt x="103379" y="272257"/>
                    </a:lnTo>
                    <a:lnTo>
                      <a:pt x="88119" y="250702"/>
                    </a:lnTo>
                    <a:lnTo>
                      <a:pt x="81838" y="224205"/>
                    </a:lnTo>
                    <a:lnTo>
                      <a:pt x="81838" y="0"/>
                    </a:lnTo>
                    <a:lnTo>
                      <a:pt x="0" y="0"/>
                    </a:lnTo>
                    <a:lnTo>
                      <a:pt x="0" y="221513"/>
                    </a:lnTo>
                    <a:lnTo>
                      <a:pt x="7783" y="269769"/>
                    </a:lnTo>
                    <a:lnTo>
                      <a:pt x="29456" y="311680"/>
                    </a:lnTo>
                    <a:lnTo>
                      <a:pt x="62506" y="344732"/>
                    </a:lnTo>
                    <a:lnTo>
                      <a:pt x="104418" y="366408"/>
                    </a:lnTo>
                    <a:lnTo>
                      <a:pt x="152679" y="374192"/>
                    </a:lnTo>
                    <a:lnTo>
                      <a:pt x="200933" y="366408"/>
                    </a:lnTo>
                    <a:lnTo>
                      <a:pt x="242842" y="344732"/>
                    </a:lnTo>
                    <a:lnTo>
                      <a:pt x="275890" y="311680"/>
                    </a:lnTo>
                    <a:lnTo>
                      <a:pt x="297563" y="269769"/>
                    </a:lnTo>
                    <a:lnTo>
                      <a:pt x="305346" y="221513"/>
                    </a:lnTo>
                    <a:lnTo>
                      <a:pt x="305346" y="0"/>
                    </a:lnTo>
                    <a:close/>
                  </a:path>
                </a:pathLst>
              </a:custGeom>
              <a:solidFill>
                <a:srgbClr val="0096D6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23" name="object 23"/>
              <p:cNvGrpSpPr/>
              <p:nvPr/>
            </p:nvGrpSpPr>
            <p:grpSpPr>
              <a:xfrm>
                <a:off x="5135886" y="1411275"/>
                <a:ext cx="521191" cy="185113"/>
                <a:chOff x="3629278" y="3674075"/>
                <a:chExt cx="368300" cy="130810"/>
              </a:xfrm>
            </p:grpSpPr>
            <p:pic>
              <p:nvPicPr>
                <p:cNvPr id="24" name="object 24"/>
                <p:cNvPicPr/>
                <p:nvPr/>
              </p:nvPicPr>
              <p:blipFill>
                <a:blip r:embed="rId2" cstate="print"/>
                <a:stretch>
                  <a:fillRect/>
                </a:stretch>
              </p:blipFill>
              <p:spPr>
                <a:xfrm>
                  <a:off x="3629278" y="3674075"/>
                  <a:ext cx="236381" cy="130202"/>
                </a:xfrm>
                <a:prstGeom prst="rect">
                  <a:avLst/>
                </a:prstGeom>
              </p:spPr>
            </p:pic>
            <p:pic>
              <p:nvPicPr>
                <p:cNvPr id="25" name="object 25"/>
                <p:cNvPicPr/>
                <p:nvPr/>
              </p:nvPicPr>
              <p:blipFill>
                <a:blip r:embed="rId3" cstate="print"/>
                <a:stretch>
                  <a:fillRect/>
                </a:stretch>
              </p:blipFill>
              <p:spPr>
                <a:xfrm>
                  <a:off x="3885595" y="3675005"/>
                  <a:ext cx="111721" cy="129273"/>
                </a:xfrm>
                <a:prstGeom prst="rect">
                  <a:avLst/>
                </a:prstGeom>
              </p:spPr>
            </p:pic>
          </p:grpSp>
          <p:pic>
            <p:nvPicPr>
              <p:cNvPr id="26" name="object 26"/>
              <p:cNvPicPr/>
              <p:nvPr/>
            </p:nvPicPr>
            <p:blipFill>
              <a:blip r:embed="rId4" cstate="print"/>
              <a:stretch>
                <a:fillRect/>
              </a:stretch>
            </p:blipFill>
            <p:spPr>
              <a:xfrm>
                <a:off x="5765938" y="1412586"/>
                <a:ext cx="189198" cy="183320"/>
              </a:xfrm>
              <a:prstGeom prst="rect">
                <a:avLst/>
              </a:prstGeom>
            </p:spPr>
          </p:pic>
        </p:grpSp>
        <p:grpSp>
          <p:nvGrpSpPr>
            <p:cNvPr id="37" name="Groupe 36">
              <a:extLst>
                <a:ext uri="{FF2B5EF4-FFF2-40B4-BE49-F238E27FC236}">
                  <a16:creationId xmlns:a16="http://schemas.microsoft.com/office/drawing/2014/main" id="{7F1BDEB9-3A21-20B9-5B6C-C69F17452210}"/>
                </a:ext>
              </a:extLst>
            </p:cNvPr>
            <p:cNvGrpSpPr/>
            <p:nvPr/>
          </p:nvGrpSpPr>
          <p:grpSpPr>
            <a:xfrm>
              <a:off x="1600970" y="-2167731"/>
              <a:ext cx="7496854" cy="2850819"/>
              <a:chOff x="1600970" y="-2167731"/>
              <a:chExt cx="7496854" cy="2850819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600030" y="-2161603"/>
                <a:ext cx="309120" cy="429533"/>
              </a:xfrm>
              <a:custGeom>
                <a:avLst/>
                <a:gdLst/>
                <a:ahLst/>
                <a:cxnLst/>
                <a:rect l="l" t="t" r="r" b="b"/>
                <a:pathLst>
                  <a:path w="218439" h="303530">
                    <a:moveTo>
                      <a:pt x="217906" y="242570"/>
                    </a:moveTo>
                    <a:lnTo>
                      <a:pt x="66713" y="242570"/>
                    </a:lnTo>
                    <a:lnTo>
                      <a:pt x="66713" y="0"/>
                    </a:lnTo>
                    <a:lnTo>
                      <a:pt x="0" y="0"/>
                    </a:lnTo>
                    <a:lnTo>
                      <a:pt x="0" y="242570"/>
                    </a:lnTo>
                    <a:lnTo>
                      <a:pt x="0" y="303530"/>
                    </a:lnTo>
                    <a:lnTo>
                      <a:pt x="217906" y="303530"/>
                    </a:lnTo>
                    <a:lnTo>
                      <a:pt x="217906" y="242570"/>
                    </a:lnTo>
                    <a:close/>
                  </a:path>
                </a:pathLst>
              </a:custGeom>
              <a:solidFill>
                <a:srgbClr val="F9BA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979477" y="-2167731"/>
                <a:ext cx="721580" cy="442114"/>
              </a:xfrm>
              <a:custGeom>
                <a:avLst/>
                <a:gdLst/>
                <a:ahLst/>
                <a:cxnLst/>
                <a:rect l="l" t="t" r="r" b="b"/>
                <a:pathLst>
                  <a:path w="509904" h="312419">
                    <a:moveTo>
                      <a:pt x="230911" y="248170"/>
                    </a:moveTo>
                    <a:lnTo>
                      <a:pt x="66281" y="248170"/>
                    </a:lnTo>
                    <a:lnTo>
                      <a:pt x="66281" y="184670"/>
                    </a:lnTo>
                    <a:lnTo>
                      <a:pt x="209245" y="184670"/>
                    </a:lnTo>
                    <a:lnTo>
                      <a:pt x="209245" y="124980"/>
                    </a:lnTo>
                    <a:lnTo>
                      <a:pt x="66281" y="124980"/>
                    </a:lnTo>
                    <a:lnTo>
                      <a:pt x="66281" y="64020"/>
                    </a:lnTo>
                    <a:lnTo>
                      <a:pt x="228739" y="64020"/>
                    </a:lnTo>
                    <a:lnTo>
                      <a:pt x="228739" y="4330"/>
                    </a:lnTo>
                    <a:lnTo>
                      <a:pt x="0" y="4330"/>
                    </a:lnTo>
                    <a:lnTo>
                      <a:pt x="0" y="64020"/>
                    </a:lnTo>
                    <a:lnTo>
                      <a:pt x="0" y="124980"/>
                    </a:lnTo>
                    <a:lnTo>
                      <a:pt x="0" y="184670"/>
                    </a:lnTo>
                    <a:lnTo>
                      <a:pt x="0" y="248170"/>
                    </a:lnTo>
                    <a:lnTo>
                      <a:pt x="0" y="307860"/>
                    </a:lnTo>
                    <a:lnTo>
                      <a:pt x="230911" y="307860"/>
                    </a:lnTo>
                    <a:lnTo>
                      <a:pt x="230911" y="248170"/>
                    </a:lnTo>
                    <a:close/>
                  </a:path>
                  <a:path w="509904" h="312419">
                    <a:moveTo>
                      <a:pt x="509447" y="217906"/>
                    </a:moveTo>
                    <a:lnTo>
                      <a:pt x="484428" y="157861"/>
                    </a:lnTo>
                    <a:lnTo>
                      <a:pt x="413270" y="126072"/>
                    </a:lnTo>
                    <a:lnTo>
                      <a:pt x="380936" y="116979"/>
                    </a:lnTo>
                    <a:lnTo>
                      <a:pt x="360895" y="108572"/>
                    </a:lnTo>
                    <a:lnTo>
                      <a:pt x="350697" y="98958"/>
                    </a:lnTo>
                    <a:lnTo>
                      <a:pt x="347853" y="86207"/>
                    </a:lnTo>
                    <a:lnTo>
                      <a:pt x="350342" y="75361"/>
                    </a:lnTo>
                    <a:lnTo>
                      <a:pt x="357759" y="66713"/>
                    </a:lnTo>
                    <a:lnTo>
                      <a:pt x="369963" y="60985"/>
                    </a:lnTo>
                    <a:lnTo>
                      <a:pt x="386842" y="58915"/>
                    </a:lnTo>
                    <a:lnTo>
                      <a:pt x="406171" y="60972"/>
                    </a:lnTo>
                    <a:lnTo>
                      <a:pt x="425780" y="66878"/>
                    </a:lnTo>
                    <a:lnTo>
                      <a:pt x="445630" y="76276"/>
                    </a:lnTo>
                    <a:lnTo>
                      <a:pt x="465683" y="88811"/>
                    </a:lnTo>
                    <a:lnTo>
                      <a:pt x="500354" y="38557"/>
                    </a:lnTo>
                    <a:lnTo>
                      <a:pt x="475983" y="22123"/>
                    </a:lnTo>
                    <a:lnTo>
                      <a:pt x="449059" y="10020"/>
                    </a:lnTo>
                    <a:lnTo>
                      <a:pt x="419620" y="2552"/>
                    </a:lnTo>
                    <a:lnTo>
                      <a:pt x="387705" y="0"/>
                    </a:lnTo>
                    <a:lnTo>
                      <a:pt x="344982" y="6540"/>
                    </a:lnTo>
                    <a:lnTo>
                      <a:pt x="311404" y="25069"/>
                    </a:lnTo>
                    <a:lnTo>
                      <a:pt x="289433" y="53911"/>
                    </a:lnTo>
                    <a:lnTo>
                      <a:pt x="281571" y="91401"/>
                    </a:lnTo>
                    <a:lnTo>
                      <a:pt x="288683" y="129603"/>
                    </a:lnTo>
                    <a:lnTo>
                      <a:pt x="308914" y="155257"/>
                    </a:lnTo>
                    <a:lnTo>
                      <a:pt x="340601" y="172377"/>
                    </a:lnTo>
                    <a:lnTo>
                      <a:pt x="382079" y="184988"/>
                    </a:lnTo>
                    <a:lnTo>
                      <a:pt x="413004" y="194119"/>
                    </a:lnTo>
                    <a:lnTo>
                      <a:pt x="431622" y="202806"/>
                    </a:lnTo>
                    <a:lnTo>
                      <a:pt x="440740" y="212217"/>
                    </a:lnTo>
                    <a:lnTo>
                      <a:pt x="443166" y="223545"/>
                    </a:lnTo>
                    <a:lnTo>
                      <a:pt x="440169" y="236004"/>
                    </a:lnTo>
                    <a:lnTo>
                      <a:pt x="431520" y="245249"/>
                    </a:lnTo>
                    <a:lnTo>
                      <a:pt x="417753" y="251015"/>
                    </a:lnTo>
                    <a:lnTo>
                      <a:pt x="399415" y="252996"/>
                    </a:lnTo>
                    <a:lnTo>
                      <a:pt x="374472" y="250418"/>
                    </a:lnTo>
                    <a:lnTo>
                      <a:pt x="351370" y="243039"/>
                    </a:lnTo>
                    <a:lnTo>
                      <a:pt x="329641" y="231432"/>
                    </a:lnTo>
                    <a:lnTo>
                      <a:pt x="308864" y="216179"/>
                    </a:lnTo>
                    <a:lnTo>
                      <a:pt x="269443" y="263398"/>
                    </a:lnTo>
                    <a:lnTo>
                      <a:pt x="298437" y="284683"/>
                    </a:lnTo>
                    <a:lnTo>
                      <a:pt x="330187" y="299834"/>
                    </a:lnTo>
                    <a:lnTo>
                      <a:pt x="363740" y="308902"/>
                    </a:lnTo>
                    <a:lnTo>
                      <a:pt x="398106" y="311912"/>
                    </a:lnTo>
                    <a:lnTo>
                      <a:pt x="443103" y="305689"/>
                    </a:lnTo>
                    <a:lnTo>
                      <a:pt x="478307" y="287489"/>
                    </a:lnTo>
                    <a:lnTo>
                      <a:pt x="501243" y="258000"/>
                    </a:lnTo>
                    <a:lnTo>
                      <a:pt x="509447" y="217906"/>
                    </a:lnTo>
                    <a:close/>
                  </a:path>
                </a:pathLst>
              </a:custGeom>
              <a:solidFill>
                <a:srgbClr val="F9BA0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grpSp>
            <p:nvGrpSpPr>
              <p:cNvPr id="36" name="Groupe 35">
                <a:extLst>
                  <a:ext uri="{FF2B5EF4-FFF2-40B4-BE49-F238E27FC236}">
                    <a16:creationId xmlns:a16="http://schemas.microsoft.com/office/drawing/2014/main" id="{4951F6F8-58F5-C700-CC15-038B6EC6D1EA}"/>
                  </a:ext>
                </a:extLst>
              </p:cNvPr>
              <p:cNvGrpSpPr/>
              <p:nvPr/>
            </p:nvGrpSpPr>
            <p:grpSpPr>
              <a:xfrm>
                <a:off x="1600970" y="-1893308"/>
                <a:ext cx="7496854" cy="2576396"/>
                <a:chOff x="1600970" y="-1893308"/>
                <a:chExt cx="7496854" cy="2576396"/>
              </a:xfrm>
            </p:grpSpPr>
            <p:sp>
              <p:nvSpPr>
                <p:cNvPr id="11" name="object 11"/>
                <p:cNvSpPr/>
                <p:nvPr/>
              </p:nvSpPr>
              <p:spPr>
                <a:xfrm>
                  <a:off x="1600970" y="-1582654"/>
                  <a:ext cx="638907" cy="95072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51484" h="671830">
                      <a:moveTo>
                        <a:pt x="451345" y="0"/>
                      </a:moveTo>
                      <a:lnTo>
                        <a:pt x="301840" y="0"/>
                      </a:lnTo>
                      <a:lnTo>
                        <a:pt x="301840" y="426732"/>
                      </a:lnTo>
                      <a:lnTo>
                        <a:pt x="295659" y="476216"/>
                      </a:lnTo>
                      <a:lnTo>
                        <a:pt x="277945" y="510351"/>
                      </a:lnTo>
                      <a:lnTo>
                        <a:pt x="249945" y="530115"/>
                      </a:lnTo>
                      <a:lnTo>
                        <a:pt x="212902" y="536486"/>
                      </a:lnTo>
                      <a:lnTo>
                        <a:pt x="179740" y="531993"/>
                      </a:lnTo>
                      <a:lnTo>
                        <a:pt x="149151" y="518987"/>
                      </a:lnTo>
                      <a:lnTo>
                        <a:pt x="120159" y="498172"/>
                      </a:lnTo>
                      <a:lnTo>
                        <a:pt x="91782" y="470255"/>
                      </a:lnTo>
                      <a:lnTo>
                        <a:pt x="0" y="572452"/>
                      </a:lnTo>
                      <a:lnTo>
                        <a:pt x="30077" y="603496"/>
                      </a:lnTo>
                      <a:lnTo>
                        <a:pt x="66191" y="630725"/>
                      </a:lnTo>
                      <a:lnTo>
                        <a:pt x="108936" y="652366"/>
                      </a:lnTo>
                      <a:lnTo>
                        <a:pt x="158903" y="666649"/>
                      </a:lnTo>
                      <a:lnTo>
                        <a:pt x="216687" y="671804"/>
                      </a:lnTo>
                      <a:lnTo>
                        <a:pt x="268209" y="667914"/>
                      </a:lnTo>
                      <a:lnTo>
                        <a:pt x="314498" y="656305"/>
                      </a:lnTo>
                      <a:lnTo>
                        <a:pt x="354931" y="637069"/>
                      </a:lnTo>
                      <a:lnTo>
                        <a:pt x="388886" y="610298"/>
                      </a:lnTo>
                      <a:lnTo>
                        <a:pt x="415415" y="576926"/>
                      </a:lnTo>
                      <a:lnTo>
                        <a:pt x="435022" y="536374"/>
                      </a:lnTo>
                      <a:lnTo>
                        <a:pt x="447176" y="488551"/>
                      </a:lnTo>
                      <a:lnTo>
                        <a:pt x="451345" y="433362"/>
                      </a:lnTo>
                      <a:lnTo>
                        <a:pt x="451345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2" name="object 12"/>
                <p:cNvSpPr/>
                <p:nvPr/>
              </p:nvSpPr>
              <p:spPr>
                <a:xfrm>
                  <a:off x="2408313" y="-1598726"/>
                  <a:ext cx="996553" cy="9695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04214" h="685164">
                      <a:moveTo>
                        <a:pt x="352933" y="0"/>
                      </a:moveTo>
                      <a:lnTo>
                        <a:pt x="303054" y="3143"/>
                      </a:lnTo>
                      <a:lnTo>
                        <a:pt x="255824" y="12296"/>
                      </a:lnTo>
                      <a:lnTo>
                        <a:pt x="211563" y="27040"/>
                      </a:lnTo>
                      <a:lnTo>
                        <a:pt x="170595" y="46958"/>
                      </a:lnTo>
                      <a:lnTo>
                        <a:pt x="133241" y="71634"/>
                      </a:lnTo>
                      <a:lnTo>
                        <a:pt x="99823" y="100650"/>
                      </a:lnTo>
                      <a:lnTo>
                        <a:pt x="70663" y="133589"/>
                      </a:lnTo>
                      <a:lnTo>
                        <a:pt x="46083" y="170033"/>
                      </a:lnTo>
                      <a:lnTo>
                        <a:pt x="26404" y="209565"/>
                      </a:lnTo>
                      <a:lnTo>
                        <a:pt x="11950" y="251768"/>
                      </a:lnTo>
                      <a:lnTo>
                        <a:pt x="3041" y="296225"/>
                      </a:lnTo>
                      <a:lnTo>
                        <a:pt x="0" y="342519"/>
                      </a:lnTo>
                      <a:lnTo>
                        <a:pt x="3004" y="389212"/>
                      </a:lnTo>
                      <a:lnTo>
                        <a:pt x="11810" y="433931"/>
                      </a:lnTo>
                      <a:lnTo>
                        <a:pt x="26110" y="476278"/>
                      </a:lnTo>
                      <a:lnTo>
                        <a:pt x="45595" y="515854"/>
                      </a:lnTo>
                      <a:lnTo>
                        <a:pt x="69955" y="552263"/>
                      </a:lnTo>
                      <a:lnTo>
                        <a:pt x="98882" y="585108"/>
                      </a:lnTo>
                      <a:lnTo>
                        <a:pt x="132066" y="613989"/>
                      </a:lnTo>
                      <a:lnTo>
                        <a:pt x="169199" y="638511"/>
                      </a:lnTo>
                      <a:lnTo>
                        <a:pt x="209972" y="658276"/>
                      </a:lnTo>
                      <a:lnTo>
                        <a:pt x="254076" y="672885"/>
                      </a:lnTo>
                      <a:lnTo>
                        <a:pt x="301202" y="681943"/>
                      </a:lnTo>
                      <a:lnTo>
                        <a:pt x="351040" y="685050"/>
                      </a:lnTo>
                      <a:lnTo>
                        <a:pt x="400919" y="681906"/>
                      </a:lnTo>
                      <a:lnTo>
                        <a:pt x="448149" y="672753"/>
                      </a:lnTo>
                      <a:lnTo>
                        <a:pt x="492409" y="658008"/>
                      </a:lnTo>
                      <a:lnTo>
                        <a:pt x="533377" y="638088"/>
                      </a:lnTo>
                      <a:lnTo>
                        <a:pt x="570731" y="613411"/>
                      </a:lnTo>
                      <a:lnTo>
                        <a:pt x="604150" y="584393"/>
                      </a:lnTo>
                      <a:lnTo>
                        <a:pt x="633310" y="551453"/>
                      </a:lnTo>
                      <a:lnTo>
                        <a:pt x="633820" y="550697"/>
                      </a:lnTo>
                      <a:lnTo>
                        <a:pt x="352933" y="550697"/>
                      </a:lnTo>
                      <a:lnTo>
                        <a:pt x="304880" y="545124"/>
                      </a:lnTo>
                      <a:lnTo>
                        <a:pt x="261857" y="529288"/>
                      </a:lnTo>
                      <a:lnTo>
                        <a:pt x="224726" y="504514"/>
                      </a:lnTo>
                      <a:lnTo>
                        <a:pt x="194347" y="472126"/>
                      </a:lnTo>
                      <a:lnTo>
                        <a:pt x="171581" y="433448"/>
                      </a:lnTo>
                      <a:lnTo>
                        <a:pt x="157291" y="389804"/>
                      </a:lnTo>
                      <a:lnTo>
                        <a:pt x="152336" y="342519"/>
                      </a:lnTo>
                      <a:lnTo>
                        <a:pt x="157186" y="294642"/>
                      </a:lnTo>
                      <a:lnTo>
                        <a:pt x="171206" y="250770"/>
                      </a:lnTo>
                      <a:lnTo>
                        <a:pt x="193602" y="212127"/>
                      </a:lnTo>
                      <a:lnTo>
                        <a:pt x="223578" y="179939"/>
                      </a:lnTo>
                      <a:lnTo>
                        <a:pt x="260340" y="155430"/>
                      </a:lnTo>
                      <a:lnTo>
                        <a:pt x="303092" y="139826"/>
                      </a:lnTo>
                      <a:lnTo>
                        <a:pt x="351040" y="134353"/>
                      </a:lnTo>
                      <a:lnTo>
                        <a:pt x="635071" y="134353"/>
                      </a:lnTo>
                      <a:lnTo>
                        <a:pt x="634022" y="132784"/>
                      </a:lnTo>
                      <a:lnTo>
                        <a:pt x="605096" y="99941"/>
                      </a:lnTo>
                      <a:lnTo>
                        <a:pt x="571912" y="71059"/>
                      </a:lnTo>
                      <a:lnTo>
                        <a:pt x="534779" y="46538"/>
                      </a:lnTo>
                      <a:lnTo>
                        <a:pt x="494006" y="26774"/>
                      </a:lnTo>
                      <a:lnTo>
                        <a:pt x="449901" y="12164"/>
                      </a:lnTo>
                      <a:lnTo>
                        <a:pt x="402774" y="3107"/>
                      </a:lnTo>
                      <a:lnTo>
                        <a:pt x="352933" y="0"/>
                      </a:lnTo>
                      <a:close/>
                    </a:path>
                    <a:path w="704214" h="685164">
                      <a:moveTo>
                        <a:pt x="635071" y="134353"/>
                      </a:moveTo>
                      <a:lnTo>
                        <a:pt x="351040" y="134353"/>
                      </a:lnTo>
                      <a:lnTo>
                        <a:pt x="399097" y="139926"/>
                      </a:lnTo>
                      <a:lnTo>
                        <a:pt x="442121" y="155761"/>
                      </a:lnTo>
                      <a:lnTo>
                        <a:pt x="479252" y="180534"/>
                      </a:lnTo>
                      <a:lnTo>
                        <a:pt x="509630" y="212921"/>
                      </a:lnTo>
                      <a:lnTo>
                        <a:pt x="532393" y="251597"/>
                      </a:lnTo>
                      <a:lnTo>
                        <a:pt x="546682" y="295238"/>
                      </a:lnTo>
                      <a:lnTo>
                        <a:pt x="551637" y="342519"/>
                      </a:lnTo>
                      <a:lnTo>
                        <a:pt x="546787" y="390400"/>
                      </a:lnTo>
                      <a:lnTo>
                        <a:pt x="532769" y="434275"/>
                      </a:lnTo>
                      <a:lnTo>
                        <a:pt x="510375" y="472920"/>
                      </a:lnTo>
                      <a:lnTo>
                        <a:pt x="480400" y="505110"/>
                      </a:lnTo>
                      <a:lnTo>
                        <a:pt x="443639" y="529619"/>
                      </a:lnTo>
                      <a:lnTo>
                        <a:pt x="400885" y="545223"/>
                      </a:lnTo>
                      <a:lnTo>
                        <a:pt x="352933" y="550697"/>
                      </a:lnTo>
                      <a:lnTo>
                        <a:pt x="633820" y="550697"/>
                      </a:lnTo>
                      <a:lnTo>
                        <a:pt x="657890" y="515008"/>
                      </a:lnTo>
                      <a:lnTo>
                        <a:pt x="677569" y="475474"/>
                      </a:lnTo>
                      <a:lnTo>
                        <a:pt x="692023" y="433270"/>
                      </a:lnTo>
                      <a:lnTo>
                        <a:pt x="700932" y="388812"/>
                      </a:lnTo>
                      <a:lnTo>
                        <a:pt x="703973" y="342519"/>
                      </a:lnTo>
                      <a:lnTo>
                        <a:pt x="700969" y="295828"/>
                      </a:lnTo>
                      <a:lnTo>
                        <a:pt x="692163" y="251111"/>
                      </a:lnTo>
                      <a:lnTo>
                        <a:pt x="677864" y="208767"/>
                      </a:lnTo>
                      <a:lnTo>
                        <a:pt x="658381" y="169192"/>
                      </a:lnTo>
                      <a:lnTo>
                        <a:pt x="635071" y="134353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3" name="object 13"/>
                <p:cNvSpPr/>
                <p:nvPr/>
              </p:nvSpPr>
              <p:spPr>
                <a:xfrm>
                  <a:off x="3573129" y="-1764103"/>
                  <a:ext cx="816832" cy="1134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214" h="801369">
                      <a:moveTo>
                        <a:pt x="431469" y="0"/>
                      </a:moveTo>
                      <a:lnTo>
                        <a:pt x="431469" y="507644"/>
                      </a:lnTo>
                      <a:lnTo>
                        <a:pt x="425148" y="564507"/>
                      </a:lnTo>
                      <a:lnTo>
                        <a:pt x="406791" y="608972"/>
                      </a:lnTo>
                      <a:lnTo>
                        <a:pt x="377308" y="640902"/>
                      </a:lnTo>
                      <a:lnTo>
                        <a:pt x="337606" y="660160"/>
                      </a:lnTo>
                      <a:lnTo>
                        <a:pt x="288594" y="666610"/>
                      </a:lnTo>
                      <a:lnTo>
                        <a:pt x="239583" y="659941"/>
                      </a:lnTo>
                      <a:lnTo>
                        <a:pt x="199881" y="640055"/>
                      </a:lnTo>
                      <a:lnTo>
                        <a:pt x="170397" y="607134"/>
                      </a:lnTo>
                      <a:lnTo>
                        <a:pt x="152040" y="561362"/>
                      </a:lnTo>
                      <a:lnTo>
                        <a:pt x="145719" y="502920"/>
                      </a:lnTo>
                      <a:lnTo>
                        <a:pt x="145719" y="259702"/>
                      </a:lnTo>
                      <a:lnTo>
                        <a:pt x="0" y="259702"/>
                      </a:lnTo>
                      <a:lnTo>
                        <a:pt x="0" y="506691"/>
                      </a:lnTo>
                      <a:lnTo>
                        <a:pt x="3224" y="562296"/>
                      </a:lnTo>
                      <a:lnTo>
                        <a:pt x="12739" y="612145"/>
                      </a:lnTo>
                      <a:lnTo>
                        <a:pt x="28306" y="656214"/>
                      </a:lnTo>
                      <a:lnTo>
                        <a:pt x="49687" y="694480"/>
                      </a:lnTo>
                      <a:lnTo>
                        <a:pt x="76642" y="726922"/>
                      </a:lnTo>
                      <a:lnTo>
                        <a:pt x="108935" y="753516"/>
                      </a:lnTo>
                      <a:lnTo>
                        <a:pt x="146325" y="774240"/>
                      </a:lnTo>
                      <a:lnTo>
                        <a:pt x="188576" y="789071"/>
                      </a:lnTo>
                      <a:lnTo>
                        <a:pt x="235447" y="797986"/>
                      </a:lnTo>
                      <a:lnTo>
                        <a:pt x="286702" y="800963"/>
                      </a:lnTo>
                      <a:lnTo>
                        <a:pt x="338063" y="798007"/>
                      </a:lnTo>
                      <a:lnTo>
                        <a:pt x="385222" y="789125"/>
                      </a:lnTo>
                      <a:lnTo>
                        <a:pt x="427896" y="774293"/>
                      </a:lnTo>
                      <a:lnTo>
                        <a:pt x="465801" y="753488"/>
                      </a:lnTo>
                      <a:lnTo>
                        <a:pt x="498654" y="726689"/>
                      </a:lnTo>
                      <a:lnTo>
                        <a:pt x="526170" y="693871"/>
                      </a:lnTo>
                      <a:lnTo>
                        <a:pt x="548065" y="655013"/>
                      </a:lnTo>
                      <a:lnTo>
                        <a:pt x="564056" y="610092"/>
                      </a:lnTo>
                      <a:lnTo>
                        <a:pt x="573858" y="559084"/>
                      </a:lnTo>
                      <a:lnTo>
                        <a:pt x="577189" y="501967"/>
                      </a:lnTo>
                      <a:lnTo>
                        <a:pt x="577189" y="59499"/>
                      </a:lnTo>
                      <a:lnTo>
                        <a:pt x="431469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4" name="object 14"/>
                <p:cNvSpPr/>
                <p:nvPr/>
              </p:nvSpPr>
              <p:spPr>
                <a:xfrm>
                  <a:off x="4600041" y="-1582661"/>
                  <a:ext cx="810542" cy="938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770" h="662939">
                      <a:moveTo>
                        <a:pt x="302780" y="0"/>
                      </a:moveTo>
                      <a:lnTo>
                        <a:pt x="0" y="0"/>
                      </a:lnTo>
                      <a:lnTo>
                        <a:pt x="0" y="662343"/>
                      </a:lnTo>
                      <a:lnTo>
                        <a:pt x="145719" y="662343"/>
                      </a:lnTo>
                      <a:lnTo>
                        <a:pt x="145719" y="450392"/>
                      </a:lnTo>
                      <a:lnTo>
                        <a:pt x="427480" y="450392"/>
                      </a:lnTo>
                      <a:lnTo>
                        <a:pt x="410654" y="425792"/>
                      </a:lnTo>
                      <a:lnTo>
                        <a:pt x="450409" y="407169"/>
                      </a:lnTo>
                      <a:lnTo>
                        <a:pt x="484880" y="382447"/>
                      </a:lnTo>
                      <a:lnTo>
                        <a:pt x="513202" y="351520"/>
                      </a:lnTo>
                      <a:lnTo>
                        <a:pt x="530260" y="321703"/>
                      </a:lnTo>
                      <a:lnTo>
                        <a:pt x="145719" y="321703"/>
                      </a:lnTo>
                      <a:lnTo>
                        <a:pt x="145719" y="131521"/>
                      </a:lnTo>
                      <a:lnTo>
                        <a:pt x="537044" y="131521"/>
                      </a:lnTo>
                      <a:lnTo>
                        <a:pt x="520255" y="97649"/>
                      </a:lnTo>
                      <a:lnTo>
                        <a:pt x="495820" y="67183"/>
                      </a:lnTo>
                      <a:lnTo>
                        <a:pt x="459134" y="38324"/>
                      </a:lnTo>
                      <a:lnTo>
                        <a:pt x="414554" y="17270"/>
                      </a:lnTo>
                      <a:lnTo>
                        <a:pt x="362348" y="4376"/>
                      </a:lnTo>
                      <a:lnTo>
                        <a:pt x="302780" y="0"/>
                      </a:lnTo>
                      <a:close/>
                    </a:path>
                    <a:path w="572770" h="662939">
                      <a:moveTo>
                        <a:pt x="427480" y="450392"/>
                      </a:moveTo>
                      <a:lnTo>
                        <a:pt x="258318" y="450392"/>
                      </a:lnTo>
                      <a:lnTo>
                        <a:pt x="402145" y="662343"/>
                      </a:lnTo>
                      <a:lnTo>
                        <a:pt x="572452" y="662343"/>
                      </a:lnTo>
                      <a:lnTo>
                        <a:pt x="427480" y="450392"/>
                      </a:lnTo>
                      <a:close/>
                    </a:path>
                    <a:path w="572770" h="662939">
                      <a:moveTo>
                        <a:pt x="537044" y="131521"/>
                      </a:moveTo>
                      <a:lnTo>
                        <a:pt x="290487" y="131521"/>
                      </a:lnTo>
                      <a:lnTo>
                        <a:pt x="338315" y="137523"/>
                      </a:lnTo>
                      <a:lnTo>
                        <a:pt x="374345" y="155413"/>
                      </a:lnTo>
                      <a:lnTo>
                        <a:pt x="397068" y="185013"/>
                      </a:lnTo>
                      <a:lnTo>
                        <a:pt x="404977" y="226148"/>
                      </a:lnTo>
                      <a:lnTo>
                        <a:pt x="397510" y="265425"/>
                      </a:lnTo>
                      <a:lnTo>
                        <a:pt x="375762" y="295567"/>
                      </a:lnTo>
                      <a:lnTo>
                        <a:pt x="340710" y="314888"/>
                      </a:lnTo>
                      <a:lnTo>
                        <a:pt x="293331" y="321703"/>
                      </a:lnTo>
                      <a:lnTo>
                        <a:pt x="530260" y="321703"/>
                      </a:lnTo>
                      <a:lnTo>
                        <a:pt x="534505" y="314283"/>
                      </a:lnTo>
                      <a:lnTo>
                        <a:pt x="547924" y="270631"/>
                      </a:lnTo>
                      <a:lnTo>
                        <a:pt x="552589" y="220459"/>
                      </a:lnTo>
                      <a:lnTo>
                        <a:pt x="548907" y="174555"/>
                      </a:lnTo>
                      <a:lnTo>
                        <a:pt x="538040" y="133529"/>
                      </a:lnTo>
                      <a:lnTo>
                        <a:pt x="537044" y="131521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5" name="object 15"/>
                <p:cNvSpPr/>
                <p:nvPr/>
              </p:nvSpPr>
              <p:spPr>
                <a:xfrm>
                  <a:off x="6625764" y="-1893308"/>
                  <a:ext cx="714391" cy="12481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825" h="882014">
                      <a:moveTo>
                        <a:pt x="499605" y="219519"/>
                      </a:moveTo>
                      <a:lnTo>
                        <a:pt x="0" y="219519"/>
                      </a:lnTo>
                      <a:lnTo>
                        <a:pt x="0" y="881862"/>
                      </a:lnTo>
                      <a:lnTo>
                        <a:pt x="504329" y="881862"/>
                      </a:lnTo>
                      <a:lnTo>
                        <a:pt x="504329" y="752233"/>
                      </a:lnTo>
                      <a:lnTo>
                        <a:pt x="144780" y="752233"/>
                      </a:lnTo>
                      <a:lnTo>
                        <a:pt x="144780" y="613143"/>
                      </a:lnTo>
                      <a:lnTo>
                        <a:pt x="457022" y="613143"/>
                      </a:lnTo>
                      <a:lnTo>
                        <a:pt x="457022" y="483501"/>
                      </a:lnTo>
                      <a:lnTo>
                        <a:pt x="144780" y="483501"/>
                      </a:lnTo>
                      <a:lnTo>
                        <a:pt x="144780" y="349148"/>
                      </a:lnTo>
                      <a:lnTo>
                        <a:pt x="499605" y="349148"/>
                      </a:lnTo>
                      <a:lnTo>
                        <a:pt x="499605" y="219519"/>
                      </a:lnTo>
                      <a:close/>
                    </a:path>
                    <a:path w="504825" h="882014">
                      <a:moveTo>
                        <a:pt x="277241" y="0"/>
                      </a:moveTo>
                      <a:lnTo>
                        <a:pt x="170319" y="167474"/>
                      </a:lnTo>
                      <a:lnTo>
                        <a:pt x="280085" y="167474"/>
                      </a:lnTo>
                      <a:lnTo>
                        <a:pt x="401205" y="53936"/>
                      </a:lnTo>
                      <a:lnTo>
                        <a:pt x="277241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6" name="object 16"/>
                <p:cNvSpPr/>
                <p:nvPr/>
              </p:nvSpPr>
              <p:spPr>
                <a:xfrm>
                  <a:off x="7522781" y="-1582650"/>
                  <a:ext cx="714391" cy="938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825" h="662939">
                      <a:moveTo>
                        <a:pt x="504329" y="532130"/>
                      </a:moveTo>
                      <a:lnTo>
                        <a:pt x="144780" y="532130"/>
                      </a:lnTo>
                      <a:lnTo>
                        <a:pt x="144780" y="393700"/>
                      </a:lnTo>
                      <a:lnTo>
                        <a:pt x="457009" y="393700"/>
                      </a:lnTo>
                      <a:lnTo>
                        <a:pt x="457009" y="264160"/>
                      </a:lnTo>
                      <a:lnTo>
                        <a:pt x="144780" y="264160"/>
                      </a:lnTo>
                      <a:lnTo>
                        <a:pt x="144780" y="129540"/>
                      </a:lnTo>
                      <a:lnTo>
                        <a:pt x="499605" y="129540"/>
                      </a:lnTo>
                      <a:lnTo>
                        <a:pt x="499605" y="0"/>
                      </a:lnTo>
                      <a:lnTo>
                        <a:pt x="0" y="0"/>
                      </a:lnTo>
                      <a:lnTo>
                        <a:pt x="0" y="129540"/>
                      </a:lnTo>
                      <a:lnTo>
                        <a:pt x="0" y="264160"/>
                      </a:lnTo>
                      <a:lnTo>
                        <a:pt x="0" y="393700"/>
                      </a:lnTo>
                      <a:lnTo>
                        <a:pt x="0" y="532130"/>
                      </a:lnTo>
                      <a:lnTo>
                        <a:pt x="0" y="662940"/>
                      </a:lnTo>
                      <a:lnTo>
                        <a:pt x="504329" y="662940"/>
                      </a:lnTo>
                      <a:lnTo>
                        <a:pt x="504329" y="53213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7" name="object 17"/>
                <p:cNvSpPr/>
                <p:nvPr/>
              </p:nvSpPr>
              <p:spPr>
                <a:xfrm>
                  <a:off x="8355576" y="-1596055"/>
                  <a:ext cx="742248" cy="96420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24510" h="681355">
                      <a:moveTo>
                        <a:pt x="258318" y="0"/>
                      </a:moveTo>
                      <a:lnTo>
                        <a:pt x="202872" y="4752"/>
                      </a:lnTo>
                      <a:lnTo>
                        <a:pt x="153186" y="18559"/>
                      </a:lnTo>
                      <a:lnTo>
                        <a:pt x="110269" y="40740"/>
                      </a:lnTo>
                      <a:lnTo>
                        <a:pt x="75132" y="70617"/>
                      </a:lnTo>
                      <a:lnTo>
                        <a:pt x="48783" y="107513"/>
                      </a:lnTo>
                      <a:lnTo>
                        <a:pt x="32233" y="150748"/>
                      </a:lnTo>
                      <a:lnTo>
                        <a:pt x="26492" y="199643"/>
                      </a:lnTo>
                      <a:lnTo>
                        <a:pt x="31650" y="251190"/>
                      </a:lnTo>
                      <a:lnTo>
                        <a:pt x="46674" y="292556"/>
                      </a:lnTo>
                      <a:lnTo>
                        <a:pt x="70884" y="325381"/>
                      </a:lnTo>
                      <a:lnTo>
                        <a:pt x="103601" y="351303"/>
                      </a:lnTo>
                      <a:lnTo>
                        <a:pt x="144147" y="371960"/>
                      </a:lnTo>
                      <a:lnTo>
                        <a:pt x="191843" y="388992"/>
                      </a:lnTo>
                      <a:lnTo>
                        <a:pt x="246011" y="404037"/>
                      </a:lnTo>
                      <a:lnTo>
                        <a:pt x="313563" y="423980"/>
                      </a:lnTo>
                      <a:lnTo>
                        <a:pt x="354239" y="442949"/>
                      </a:lnTo>
                      <a:lnTo>
                        <a:pt x="374158" y="463514"/>
                      </a:lnTo>
                      <a:lnTo>
                        <a:pt x="379437" y="488251"/>
                      </a:lnTo>
                      <a:lnTo>
                        <a:pt x="372886" y="515463"/>
                      </a:lnTo>
                      <a:lnTo>
                        <a:pt x="354004" y="535668"/>
                      </a:lnTo>
                      <a:lnTo>
                        <a:pt x="323947" y="548246"/>
                      </a:lnTo>
                      <a:lnTo>
                        <a:pt x="283870" y="552576"/>
                      </a:lnTo>
                      <a:lnTo>
                        <a:pt x="229413" y="546930"/>
                      </a:lnTo>
                      <a:lnTo>
                        <a:pt x="178949" y="530818"/>
                      </a:lnTo>
                      <a:lnTo>
                        <a:pt x="131504" y="505481"/>
                      </a:lnTo>
                      <a:lnTo>
                        <a:pt x="86106" y="472160"/>
                      </a:lnTo>
                      <a:lnTo>
                        <a:pt x="0" y="575297"/>
                      </a:lnTo>
                      <a:lnTo>
                        <a:pt x="41447" y="607788"/>
                      </a:lnTo>
                      <a:lnTo>
                        <a:pt x="85891" y="634311"/>
                      </a:lnTo>
                      <a:lnTo>
                        <a:pt x="132702" y="654894"/>
                      </a:lnTo>
                      <a:lnTo>
                        <a:pt x="181248" y="669563"/>
                      </a:lnTo>
                      <a:lnTo>
                        <a:pt x="230900" y="678344"/>
                      </a:lnTo>
                      <a:lnTo>
                        <a:pt x="281025" y="681266"/>
                      </a:lnTo>
                      <a:lnTo>
                        <a:pt x="332494" y="677838"/>
                      </a:lnTo>
                      <a:lnTo>
                        <a:pt x="379295" y="667679"/>
                      </a:lnTo>
                      <a:lnTo>
                        <a:pt x="420751" y="650979"/>
                      </a:lnTo>
                      <a:lnTo>
                        <a:pt x="456187" y="627926"/>
                      </a:lnTo>
                      <a:lnTo>
                        <a:pt x="484925" y="598707"/>
                      </a:lnTo>
                      <a:lnTo>
                        <a:pt x="506289" y="563512"/>
                      </a:lnTo>
                      <a:lnTo>
                        <a:pt x="519604" y="522528"/>
                      </a:lnTo>
                      <a:lnTo>
                        <a:pt x="524192" y="475945"/>
                      </a:lnTo>
                      <a:lnTo>
                        <a:pt x="519607" y="429725"/>
                      </a:lnTo>
                      <a:lnTo>
                        <a:pt x="506052" y="390986"/>
                      </a:lnTo>
                      <a:lnTo>
                        <a:pt x="483824" y="358753"/>
                      </a:lnTo>
                      <a:lnTo>
                        <a:pt x="453220" y="332049"/>
                      </a:lnTo>
                      <a:lnTo>
                        <a:pt x="414539" y="309898"/>
                      </a:lnTo>
                      <a:lnTo>
                        <a:pt x="368078" y="291323"/>
                      </a:lnTo>
                      <a:lnTo>
                        <a:pt x="314134" y="275348"/>
                      </a:lnTo>
                      <a:lnTo>
                        <a:pt x="243507" y="255497"/>
                      </a:lnTo>
                      <a:lnTo>
                        <a:pt x="199756" y="237150"/>
                      </a:lnTo>
                      <a:lnTo>
                        <a:pt x="177472" y="216141"/>
                      </a:lnTo>
                      <a:lnTo>
                        <a:pt x="171246" y="188302"/>
                      </a:lnTo>
                      <a:lnTo>
                        <a:pt x="176705" y="164611"/>
                      </a:lnTo>
                      <a:lnTo>
                        <a:pt x="192900" y="145711"/>
                      </a:lnTo>
                      <a:lnTo>
                        <a:pt x="219563" y="133201"/>
                      </a:lnTo>
                      <a:lnTo>
                        <a:pt x="256425" y="128676"/>
                      </a:lnTo>
                      <a:lnTo>
                        <a:pt x="298635" y="133157"/>
                      </a:lnTo>
                      <a:lnTo>
                        <a:pt x="341463" y="146067"/>
                      </a:lnTo>
                      <a:lnTo>
                        <a:pt x="384822" y="166604"/>
                      </a:lnTo>
                      <a:lnTo>
                        <a:pt x="428625" y="193967"/>
                      </a:lnTo>
                      <a:lnTo>
                        <a:pt x="504329" y="84213"/>
                      </a:lnTo>
                      <a:lnTo>
                        <a:pt x="462210" y="54743"/>
                      </a:lnTo>
                      <a:lnTo>
                        <a:pt x="416504" y="31269"/>
                      </a:lnTo>
                      <a:lnTo>
                        <a:pt x="367256" y="14109"/>
                      </a:lnTo>
                      <a:lnTo>
                        <a:pt x="314512" y="3580"/>
                      </a:lnTo>
                      <a:lnTo>
                        <a:pt x="258318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8" name="object 18"/>
                <p:cNvSpPr/>
                <p:nvPr/>
              </p:nvSpPr>
              <p:spPr>
                <a:xfrm>
                  <a:off x="2681246" y="-432081"/>
                  <a:ext cx="714391" cy="111516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4825" h="788035">
                      <a:moveTo>
                        <a:pt x="504329" y="0"/>
                      </a:moveTo>
                      <a:lnTo>
                        <a:pt x="0" y="0"/>
                      </a:lnTo>
                      <a:lnTo>
                        <a:pt x="0" y="728091"/>
                      </a:lnTo>
                      <a:lnTo>
                        <a:pt x="145732" y="787577"/>
                      </a:lnTo>
                      <a:lnTo>
                        <a:pt x="145732" y="405917"/>
                      </a:lnTo>
                      <a:lnTo>
                        <a:pt x="461759" y="405917"/>
                      </a:lnTo>
                      <a:lnTo>
                        <a:pt x="461759" y="273456"/>
                      </a:lnTo>
                      <a:lnTo>
                        <a:pt x="145732" y="273456"/>
                      </a:lnTo>
                      <a:lnTo>
                        <a:pt x="145732" y="132473"/>
                      </a:lnTo>
                      <a:lnTo>
                        <a:pt x="504329" y="132473"/>
                      </a:lnTo>
                      <a:lnTo>
                        <a:pt x="504329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19" name="object 19"/>
                <p:cNvSpPr/>
                <p:nvPr/>
              </p:nvSpPr>
              <p:spPr>
                <a:xfrm>
                  <a:off x="3578639" y="-432074"/>
                  <a:ext cx="816832" cy="9525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7214" h="673100">
                      <a:moveTo>
                        <a:pt x="577176" y="0"/>
                      </a:moveTo>
                      <a:lnTo>
                        <a:pt x="431469" y="0"/>
                      </a:lnTo>
                      <a:lnTo>
                        <a:pt x="431469" y="379425"/>
                      </a:lnTo>
                      <a:lnTo>
                        <a:pt x="425148" y="436288"/>
                      </a:lnTo>
                      <a:lnTo>
                        <a:pt x="406791" y="480753"/>
                      </a:lnTo>
                      <a:lnTo>
                        <a:pt x="377308" y="512683"/>
                      </a:lnTo>
                      <a:lnTo>
                        <a:pt x="337606" y="531941"/>
                      </a:lnTo>
                      <a:lnTo>
                        <a:pt x="288594" y="538391"/>
                      </a:lnTo>
                      <a:lnTo>
                        <a:pt x="239577" y="531720"/>
                      </a:lnTo>
                      <a:lnTo>
                        <a:pt x="199871" y="511832"/>
                      </a:lnTo>
                      <a:lnTo>
                        <a:pt x="170385" y="478910"/>
                      </a:lnTo>
                      <a:lnTo>
                        <a:pt x="152028" y="433138"/>
                      </a:lnTo>
                      <a:lnTo>
                        <a:pt x="145707" y="374700"/>
                      </a:lnTo>
                      <a:lnTo>
                        <a:pt x="145707" y="0"/>
                      </a:lnTo>
                      <a:lnTo>
                        <a:pt x="0" y="0"/>
                      </a:lnTo>
                      <a:lnTo>
                        <a:pt x="0" y="378472"/>
                      </a:lnTo>
                      <a:lnTo>
                        <a:pt x="3224" y="434077"/>
                      </a:lnTo>
                      <a:lnTo>
                        <a:pt x="12739" y="483926"/>
                      </a:lnTo>
                      <a:lnTo>
                        <a:pt x="28306" y="527994"/>
                      </a:lnTo>
                      <a:lnTo>
                        <a:pt x="49686" y="566261"/>
                      </a:lnTo>
                      <a:lnTo>
                        <a:pt x="76641" y="598703"/>
                      </a:lnTo>
                      <a:lnTo>
                        <a:pt x="108932" y="625297"/>
                      </a:lnTo>
                      <a:lnTo>
                        <a:pt x="146321" y="646021"/>
                      </a:lnTo>
                      <a:lnTo>
                        <a:pt x="188569" y="660852"/>
                      </a:lnTo>
                      <a:lnTo>
                        <a:pt x="235438" y="669767"/>
                      </a:lnTo>
                      <a:lnTo>
                        <a:pt x="286689" y="672744"/>
                      </a:lnTo>
                      <a:lnTo>
                        <a:pt x="338053" y="669788"/>
                      </a:lnTo>
                      <a:lnTo>
                        <a:pt x="385214" y="660904"/>
                      </a:lnTo>
                      <a:lnTo>
                        <a:pt x="427889" y="646071"/>
                      </a:lnTo>
                      <a:lnTo>
                        <a:pt x="465794" y="625265"/>
                      </a:lnTo>
                      <a:lnTo>
                        <a:pt x="498646" y="598465"/>
                      </a:lnTo>
                      <a:lnTo>
                        <a:pt x="526161" y="565647"/>
                      </a:lnTo>
                      <a:lnTo>
                        <a:pt x="548055" y="526788"/>
                      </a:lnTo>
                      <a:lnTo>
                        <a:pt x="564044" y="481868"/>
                      </a:lnTo>
                      <a:lnTo>
                        <a:pt x="573846" y="430862"/>
                      </a:lnTo>
                      <a:lnTo>
                        <a:pt x="577176" y="373748"/>
                      </a:lnTo>
                      <a:lnTo>
                        <a:pt x="577176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0" name="object 20"/>
                <p:cNvSpPr/>
                <p:nvPr/>
              </p:nvSpPr>
              <p:spPr>
                <a:xfrm>
                  <a:off x="4606269" y="-432435"/>
                  <a:ext cx="777293" cy="938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275" h="662939">
                      <a:moveTo>
                        <a:pt x="548805" y="0"/>
                      </a:moveTo>
                      <a:lnTo>
                        <a:pt x="0" y="0"/>
                      </a:lnTo>
                      <a:lnTo>
                        <a:pt x="0" y="134620"/>
                      </a:lnTo>
                      <a:lnTo>
                        <a:pt x="201536" y="134620"/>
                      </a:lnTo>
                      <a:lnTo>
                        <a:pt x="201536" y="662940"/>
                      </a:lnTo>
                      <a:lnTo>
                        <a:pt x="347268" y="662940"/>
                      </a:lnTo>
                      <a:lnTo>
                        <a:pt x="347268" y="134620"/>
                      </a:lnTo>
                      <a:lnTo>
                        <a:pt x="548805" y="134620"/>
                      </a:lnTo>
                      <a:lnTo>
                        <a:pt x="548805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1" name="object 21"/>
                <p:cNvSpPr/>
                <p:nvPr/>
              </p:nvSpPr>
              <p:spPr>
                <a:xfrm>
                  <a:off x="5553504" y="-592781"/>
                  <a:ext cx="857269" cy="11133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789" h="786764">
                      <a:moveTo>
                        <a:pt x="452729" y="0"/>
                      </a:moveTo>
                      <a:lnTo>
                        <a:pt x="452729" y="492988"/>
                      </a:lnTo>
                      <a:lnTo>
                        <a:pt x="446097" y="549852"/>
                      </a:lnTo>
                      <a:lnTo>
                        <a:pt x="426836" y="594317"/>
                      </a:lnTo>
                      <a:lnTo>
                        <a:pt x="395898" y="626246"/>
                      </a:lnTo>
                      <a:lnTo>
                        <a:pt x="354237" y="645504"/>
                      </a:lnTo>
                      <a:lnTo>
                        <a:pt x="302806" y="651954"/>
                      </a:lnTo>
                      <a:lnTo>
                        <a:pt x="259293" y="647318"/>
                      </a:lnTo>
                      <a:lnTo>
                        <a:pt x="222456" y="633482"/>
                      </a:lnTo>
                      <a:lnTo>
                        <a:pt x="171011" y="578635"/>
                      </a:lnTo>
                      <a:lnTo>
                        <a:pt x="157506" y="537836"/>
                      </a:lnTo>
                      <a:lnTo>
                        <a:pt x="152882" y="488264"/>
                      </a:lnTo>
                      <a:lnTo>
                        <a:pt x="152882" y="245046"/>
                      </a:lnTo>
                      <a:lnTo>
                        <a:pt x="0" y="245046"/>
                      </a:lnTo>
                      <a:lnTo>
                        <a:pt x="0" y="492036"/>
                      </a:lnTo>
                      <a:lnTo>
                        <a:pt x="3383" y="547641"/>
                      </a:lnTo>
                      <a:lnTo>
                        <a:pt x="13367" y="597489"/>
                      </a:lnTo>
                      <a:lnTo>
                        <a:pt x="29700" y="641558"/>
                      </a:lnTo>
                      <a:lnTo>
                        <a:pt x="52133" y="679825"/>
                      </a:lnTo>
                      <a:lnTo>
                        <a:pt x="80416" y="712266"/>
                      </a:lnTo>
                      <a:lnTo>
                        <a:pt x="114298" y="738861"/>
                      </a:lnTo>
                      <a:lnTo>
                        <a:pt x="153528" y="759584"/>
                      </a:lnTo>
                      <a:lnTo>
                        <a:pt x="197858" y="774415"/>
                      </a:lnTo>
                      <a:lnTo>
                        <a:pt x="247036" y="783331"/>
                      </a:lnTo>
                      <a:lnTo>
                        <a:pt x="300812" y="786307"/>
                      </a:lnTo>
                      <a:lnTo>
                        <a:pt x="349981" y="783865"/>
                      </a:lnTo>
                      <a:lnTo>
                        <a:pt x="395530" y="776525"/>
                      </a:lnTo>
                      <a:lnTo>
                        <a:pt x="437234" y="764271"/>
                      </a:lnTo>
                      <a:lnTo>
                        <a:pt x="474870" y="747087"/>
                      </a:lnTo>
                      <a:lnTo>
                        <a:pt x="508214" y="724955"/>
                      </a:lnTo>
                      <a:lnTo>
                        <a:pt x="537042" y="697858"/>
                      </a:lnTo>
                      <a:lnTo>
                        <a:pt x="561130" y="665780"/>
                      </a:lnTo>
                      <a:lnTo>
                        <a:pt x="580255" y="628703"/>
                      </a:lnTo>
                      <a:lnTo>
                        <a:pt x="594193" y="586610"/>
                      </a:lnTo>
                      <a:lnTo>
                        <a:pt x="602720" y="539486"/>
                      </a:lnTo>
                      <a:lnTo>
                        <a:pt x="605612" y="487311"/>
                      </a:lnTo>
                      <a:lnTo>
                        <a:pt x="605612" y="99148"/>
                      </a:lnTo>
                      <a:lnTo>
                        <a:pt x="452729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2" name="object 22"/>
                <p:cNvSpPr/>
                <p:nvPr/>
              </p:nvSpPr>
              <p:spPr>
                <a:xfrm>
                  <a:off x="6625763" y="-432081"/>
                  <a:ext cx="810542" cy="93814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2770" h="662939">
                      <a:moveTo>
                        <a:pt x="302780" y="0"/>
                      </a:moveTo>
                      <a:lnTo>
                        <a:pt x="0" y="0"/>
                      </a:lnTo>
                      <a:lnTo>
                        <a:pt x="0" y="662343"/>
                      </a:lnTo>
                      <a:lnTo>
                        <a:pt x="145732" y="662343"/>
                      </a:lnTo>
                      <a:lnTo>
                        <a:pt x="145732" y="450392"/>
                      </a:lnTo>
                      <a:lnTo>
                        <a:pt x="427488" y="450392"/>
                      </a:lnTo>
                      <a:lnTo>
                        <a:pt x="410654" y="425780"/>
                      </a:lnTo>
                      <a:lnTo>
                        <a:pt x="450413" y="407158"/>
                      </a:lnTo>
                      <a:lnTo>
                        <a:pt x="484886" y="382437"/>
                      </a:lnTo>
                      <a:lnTo>
                        <a:pt x="513207" y="351513"/>
                      </a:lnTo>
                      <a:lnTo>
                        <a:pt x="530261" y="321703"/>
                      </a:lnTo>
                      <a:lnTo>
                        <a:pt x="145732" y="321703"/>
                      </a:lnTo>
                      <a:lnTo>
                        <a:pt x="145732" y="131521"/>
                      </a:lnTo>
                      <a:lnTo>
                        <a:pt x="537044" y="131521"/>
                      </a:lnTo>
                      <a:lnTo>
                        <a:pt x="520255" y="97649"/>
                      </a:lnTo>
                      <a:lnTo>
                        <a:pt x="495820" y="67183"/>
                      </a:lnTo>
                      <a:lnTo>
                        <a:pt x="459135" y="38324"/>
                      </a:lnTo>
                      <a:lnTo>
                        <a:pt x="414559" y="17270"/>
                      </a:lnTo>
                      <a:lnTo>
                        <a:pt x="362354" y="4376"/>
                      </a:lnTo>
                      <a:lnTo>
                        <a:pt x="302780" y="0"/>
                      </a:lnTo>
                      <a:close/>
                    </a:path>
                    <a:path w="572770" h="662939">
                      <a:moveTo>
                        <a:pt x="427488" y="450392"/>
                      </a:moveTo>
                      <a:lnTo>
                        <a:pt x="258318" y="450392"/>
                      </a:lnTo>
                      <a:lnTo>
                        <a:pt x="402132" y="662343"/>
                      </a:lnTo>
                      <a:lnTo>
                        <a:pt x="572452" y="662343"/>
                      </a:lnTo>
                      <a:lnTo>
                        <a:pt x="427488" y="450392"/>
                      </a:lnTo>
                      <a:close/>
                    </a:path>
                    <a:path w="572770" h="662939">
                      <a:moveTo>
                        <a:pt x="537044" y="131521"/>
                      </a:moveTo>
                      <a:lnTo>
                        <a:pt x="290487" y="131521"/>
                      </a:lnTo>
                      <a:lnTo>
                        <a:pt x="338310" y="137523"/>
                      </a:lnTo>
                      <a:lnTo>
                        <a:pt x="374340" y="155413"/>
                      </a:lnTo>
                      <a:lnTo>
                        <a:pt x="397066" y="185013"/>
                      </a:lnTo>
                      <a:lnTo>
                        <a:pt x="404977" y="226148"/>
                      </a:lnTo>
                      <a:lnTo>
                        <a:pt x="397510" y="265425"/>
                      </a:lnTo>
                      <a:lnTo>
                        <a:pt x="375762" y="295567"/>
                      </a:lnTo>
                      <a:lnTo>
                        <a:pt x="340710" y="314888"/>
                      </a:lnTo>
                      <a:lnTo>
                        <a:pt x="293331" y="321703"/>
                      </a:lnTo>
                      <a:lnTo>
                        <a:pt x="530261" y="321703"/>
                      </a:lnTo>
                      <a:lnTo>
                        <a:pt x="534508" y="314279"/>
                      </a:lnTo>
                      <a:lnTo>
                        <a:pt x="547925" y="270630"/>
                      </a:lnTo>
                      <a:lnTo>
                        <a:pt x="552589" y="220459"/>
                      </a:lnTo>
                      <a:lnTo>
                        <a:pt x="548907" y="174555"/>
                      </a:lnTo>
                      <a:lnTo>
                        <a:pt x="538040" y="133529"/>
                      </a:lnTo>
                      <a:lnTo>
                        <a:pt x="537044" y="131521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7" name="object 27"/>
                <p:cNvSpPr/>
                <p:nvPr/>
              </p:nvSpPr>
              <p:spPr>
                <a:xfrm>
                  <a:off x="5553507" y="-1590579"/>
                  <a:ext cx="857269" cy="94802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5789" h="669925">
                      <a:moveTo>
                        <a:pt x="0" y="0"/>
                      </a:moveTo>
                      <a:lnTo>
                        <a:pt x="0" y="669874"/>
                      </a:lnTo>
                      <a:lnTo>
                        <a:pt x="150114" y="669874"/>
                      </a:lnTo>
                      <a:lnTo>
                        <a:pt x="150114" y="306781"/>
                      </a:lnTo>
                      <a:lnTo>
                        <a:pt x="605612" y="669874"/>
                      </a:lnTo>
                      <a:lnTo>
                        <a:pt x="605612" y="266"/>
                      </a:lnTo>
                      <a:lnTo>
                        <a:pt x="455485" y="266"/>
                      </a:lnTo>
                      <a:lnTo>
                        <a:pt x="455485" y="36308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8" name="object 28"/>
                <p:cNvSpPr/>
                <p:nvPr/>
              </p:nvSpPr>
              <p:spPr>
                <a:xfrm>
                  <a:off x="1600971" y="-432081"/>
                  <a:ext cx="398082" cy="4313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1305" h="304800">
                      <a:moveTo>
                        <a:pt x="118859" y="0"/>
                      </a:moveTo>
                      <a:lnTo>
                        <a:pt x="0" y="0"/>
                      </a:lnTo>
                      <a:lnTo>
                        <a:pt x="0" y="304761"/>
                      </a:lnTo>
                      <a:lnTo>
                        <a:pt x="118859" y="304761"/>
                      </a:lnTo>
                      <a:lnTo>
                        <a:pt x="172484" y="297148"/>
                      </a:lnTo>
                      <a:lnTo>
                        <a:pt x="217248" y="275825"/>
                      </a:lnTo>
                      <a:lnTo>
                        <a:pt x="250173" y="244246"/>
                      </a:lnTo>
                      <a:lnTo>
                        <a:pt x="67056" y="244246"/>
                      </a:lnTo>
                      <a:lnTo>
                        <a:pt x="67056" y="60515"/>
                      </a:lnTo>
                      <a:lnTo>
                        <a:pt x="250562" y="60515"/>
                      </a:lnTo>
                      <a:lnTo>
                        <a:pt x="217248" y="28684"/>
                      </a:lnTo>
                      <a:lnTo>
                        <a:pt x="172484" y="7529"/>
                      </a:lnTo>
                      <a:lnTo>
                        <a:pt x="118859" y="0"/>
                      </a:lnTo>
                      <a:close/>
                    </a:path>
                    <a:path w="281305" h="304800">
                      <a:moveTo>
                        <a:pt x="250562" y="60515"/>
                      </a:moveTo>
                      <a:lnTo>
                        <a:pt x="118859" y="60515"/>
                      </a:lnTo>
                      <a:lnTo>
                        <a:pt x="156360" y="67278"/>
                      </a:lnTo>
                      <a:lnTo>
                        <a:pt x="185369" y="86206"/>
                      </a:lnTo>
                      <a:lnTo>
                        <a:pt x="204091" y="115256"/>
                      </a:lnTo>
                      <a:lnTo>
                        <a:pt x="210731" y="152387"/>
                      </a:lnTo>
                      <a:lnTo>
                        <a:pt x="204091" y="189880"/>
                      </a:lnTo>
                      <a:lnTo>
                        <a:pt x="185369" y="218886"/>
                      </a:lnTo>
                      <a:lnTo>
                        <a:pt x="156360" y="237606"/>
                      </a:lnTo>
                      <a:lnTo>
                        <a:pt x="118859" y="244246"/>
                      </a:lnTo>
                      <a:lnTo>
                        <a:pt x="250173" y="244246"/>
                      </a:lnTo>
                      <a:lnTo>
                        <a:pt x="251397" y="243072"/>
                      </a:lnTo>
                      <a:lnTo>
                        <a:pt x="273173" y="201167"/>
                      </a:lnTo>
                      <a:lnTo>
                        <a:pt x="280822" y="152387"/>
                      </a:lnTo>
                      <a:lnTo>
                        <a:pt x="273173" y="103264"/>
                      </a:lnTo>
                      <a:lnTo>
                        <a:pt x="251397" y="61313"/>
                      </a:lnTo>
                      <a:lnTo>
                        <a:pt x="250562" y="60515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  <p:sp>
              <p:nvSpPr>
                <p:cNvPr id="29" name="object 29"/>
                <p:cNvSpPr/>
                <p:nvPr/>
              </p:nvSpPr>
              <p:spPr>
                <a:xfrm>
                  <a:off x="2075966" y="-432088"/>
                  <a:ext cx="376516" cy="4385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6064" h="309880">
                      <a:moveTo>
                        <a:pt x="265582" y="0"/>
                      </a:moveTo>
                      <a:lnTo>
                        <a:pt x="198539" y="0"/>
                      </a:lnTo>
                      <a:lnTo>
                        <a:pt x="198539" y="174586"/>
                      </a:lnTo>
                      <a:lnTo>
                        <a:pt x="194022" y="206408"/>
                      </a:lnTo>
                      <a:lnTo>
                        <a:pt x="181014" y="229288"/>
                      </a:lnTo>
                      <a:lnTo>
                        <a:pt x="160332" y="243106"/>
                      </a:lnTo>
                      <a:lnTo>
                        <a:pt x="132791" y="247738"/>
                      </a:lnTo>
                      <a:lnTo>
                        <a:pt x="105249" y="242949"/>
                      </a:lnTo>
                      <a:lnTo>
                        <a:pt x="84567" y="228688"/>
                      </a:lnTo>
                      <a:lnTo>
                        <a:pt x="71560" y="205122"/>
                      </a:lnTo>
                      <a:lnTo>
                        <a:pt x="67043" y="172415"/>
                      </a:lnTo>
                      <a:lnTo>
                        <a:pt x="67043" y="0"/>
                      </a:lnTo>
                      <a:lnTo>
                        <a:pt x="0" y="0"/>
                      </a:lnTo>
                      <a:lnTo>
                        <a:pt x="0" y="174155"/>
                      </a:lnTo>
                      <a:lnTo>
                        <a:pt x="5862" y="222677"/>
                      </a:lnTo>
                      <a:lnTo>
                        <a:pt x="22864" y="260563"/>
                      </a:lnTo>
                      <a:lnTo>
                        <a:pt x="50126" y="287729"/>
                      </a:lnTo>
                      <a:lnTo>
                        <a:pt x="86769" y="304090"/>
                      </a:lnTo>
                      <a:lnTo>
                        <a:pt x="131914" y="309562"/>
                      </a:lnTo>
                      <a:lnTo>
                        <a:pt x="177252" y="304114"/>
                      </a:lnTo>
                      <a:lnTo>
                        <a:pt x="214331" y="287714"/>
                      </a:lnTo>
                      <a:lnTo>
                        <a:pt x="242108" y="260280"/>
                      </a:lnTo>
                      <a:lnTo>
                        <a:pt x="259539" y="221731"/>
                      </a:lnTo>
                      <a:lnTo>
                        <a:pt x="265582" y="171983"/>
                      </a:lnTo>
                      <a:lnTo>
                        <a:pt x="265582" y="0"/>
                      </a:lnTo>
                      <a:close/>
                    </a:path>
                  </a:pathLst>
                </a:custGeom>
                <a:solidFill>
                  <a:srgbClr val="F9BA00"/>
                </a:solidFill>
              </p:spPr>
              <p:txBody>
                <a:bodyPr wrap="square" lIns="0" tIns="0" rIns="0" bIns="0" rtlCol="0"/>
                <a:lstStyle/>
                <a:p>
                  <a:endParaRPr/>
                </a:p>
              </p:txBody>
            </p:sp>
          </p:grpSp>
        </p:grpSp>
      </p:grpSp>
      <p:sp>
        <p:nvSpPr>
          <p:cNvPr id="35" name="ZoneTexte 34">
            <a:extLst>
              <a:ext uri="{FF2B5EF4-FFF2-40B4-BE49-F238E27FC236}">
                <a16:creationId xmlns:a16="http://schemas.microsoft.com/office/drawing/2014/main" id="{0BD3044C-7776-8D5A-F332-19E33896A5D7}"/>
              </a:ext>
            </a:extLst>
          </p:cNvPr>
          <p:cNvSpPr txBox="1"/>
          <p:nvPr/>
        </p:nvSpPr>
        <p:spPr>
          <a:xfrm>
            <a:off x="0" y="5190042"/>
            <a:ext cx="10693400" cy="2369880"/>
          </a:xfrm>
          <a:prstGeom prst="rect">
            <a:avLst/>
          </a:prstGeom>
          <a:solidFill>
            <a:srgbClr val="005184"/>
          </a:solidFill>
        </p:spPr>
        <p:txBody>
          <a:bodyPr wrap="square">
            <a:spAutoFit/>
          </a:bodyPr>
          <a:lstStyle/>
          <a:p>
            <a:pPr algn="ctr"/>
            <a:endParaRPr lang="fr-FR" sz="2400" b="1" dirty="0">
              <a:solidFill>
                <a:schemeClr val="bg1"/>
              </a:solidFill>
              <a:effectLst/>
              <a:latin typeface="Gotham-Book"/>
              <a:ea typeface="Calibri" panose="020F0502020204030204" pitchFamily="34" charset="0"/>
            </a:endParaRPr>
          </a:p>
          <a:p>
            <a:pPr algn="ctr"/>
            <a:r>
              <a:rPr lang="fr-FR" sz="2400" b="1" dirty="0">
                <a:solidFill>
                  <a:schemeClr val="bg1"/>
                </a:solidFill>
                <a:effectLst/>
                <a:latin typeface="Gotham-Book"/>
                <a:ea typeface="Calibri" panose="020F0502020204030204" pitchFamily="34" charset="0"/>
              </a:rPr>
              <a:t>UNPIUT | Union Nationale des Présidents d’IUT</a:t>
            </a:r>
            <a:r>
              <a:rPr lang="fr-FR" sz="2000" b="1" dirty="0">
                <a:solidFill>
                  <a:schemeClr val="bg1"/>
                </a:solidFill>
                <a:effectLst/>
                <a:latin typeface="Gotham-Book"/>
                <a:ea typeface="Calibri" panose="020F0502020204030204" pitchFamily="34" charset="0"/>
              </a:rPr>
              <a:t> </a:t>
            </a:r>
          </a:p>
          <a:p>
            <a:pPr algn="ctr"/>
            <a:r>
              <a:rPr lang="fr-FR" sz="2000" dirty="0">
                <a:solidFill>
                  <a:schemeClr val="bg1"/>
                </a:solidFill>
                <a:effectLst/>
                <a:latin typeface="Gotham-Book"/>
                <a:ea typeface="Calibri" panose="020F0502020204030204" pitchFamily="34" charset="0"/>
              </a:rPr>
              <a:t>4 Place Saint Germain-des-Prés, 75006 Paris</a:t>
            </a:r>
          </a:p>
          <a:p>
            <a:pPr algn="ctr"/>
            <a:endParaRPr lang="fr-FR" sz="2000" dirty="0">
              <a:solidFill>
                <a:schemeClr val="bg1"/>
              </a:solidFill>
              <a:effectLst/>
              <a:latin typeface="Gotham-Book"/>
              <a:ea typeface="Calibri" panose="020F0502020204030204" pitchFamily="34" charset="0"/>
            </a:endParaRPr>
          </a:p>
          <a:p>
            <a:pPr algn="ctr"/>
            <a:r>
              <a:rPr lang="fr-FR" sz="2000" dirty="0">
                <a:solidFill>
                  <a:schemeClr val="bg1"/>
                </a:solidFill>
                <a:effectLst/>
                <a:latin typeface="Gotham-Book"/>
                <a:ea typeface="Calibri" panose="020F0502020204030204" pitchFamily="34" charset="0"/>
              </a:rPr>
              <a:t>  </a:t>
            </a:r>
            <a:r>
              <a:rPr lang="fr-FR" sz="2000" i="1" dirty="0">
                <a:solidFill>
                  <a:schemeClr val="bg1"/>
                </a:solidFill>
                <a:effectLst/>
                <a:latin typeface="Gotham-Book"/>
                <a:ea typeface="Calibri" panose="020F0502020204030204" pitchFamily="34" charset="0"/>
              </a:rPr>
              <a:t>Contact Programmation : Catherine Guyonnet </a:t>
            </a:r>
          </a:p>
          <a:p>
            <a:pPr algn="ctr"/>
            <a:r>
              <a:rPr lang="fr-FR" sz="2000" i="1" u="sng" dirty="0">
                <a:solidFill>
                  <a:schemeClr val="bg1"/>
                </a:solidFill>
                <a:effectLst/>
                <a:latin typeface="Gotham-Book"/>
                <a:ea typeface="Calibri" panose="020F050202020403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journeesdufutur@gmail.com</a:t>
            </a:r>
            <a:endParaRPr lang="fr-FR" sz="2000" i="1" u="sng" dirty="0">
              <a:solidFill>
                <a:schemeClr val="bg1"/>
              </a:solidFill>
              <a:effectLst/>
              <a:latin typeface="Gotham-Book"/>
              <a:ea typeface="Calibri" panose="020F0502020204030204" pitchFamily="34" charset="0"/>
            </a:endParaRPr>
          </a:p>
          <a:p>
            <a:pPr algn="ctr"/>
            <a:endParaRPr lang="fr-FR" sz="2000" i="1" dirty="0">
              <a:solidFill>
                <a:schemeClr val="bg1"/>
              </a:solidFill>
              <a:effectLst/>
              <a:latin typeface="Gotham-Book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013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708</Words>
  <Application>Microsoft Office PowerPoint</Application>
  <PresentationFormat>Personnalisé</PresentationFormat>
  <Paragraphs>72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11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6" baseType="lpstr">
      <vt:lpstr>Aptos</vt:lpstr>
      <vt:lpstr>Arial</vt:lpstr>
      <vt:lpstr>Calibri</vt:lpstr>
      <vt:lpstr>Gotham</vt:lpstr>
      <vt:lpstr>Gotham Pro</vt:lpstr>
      <vt:lpstr>Gotham-Book</vt:lpstr>
      <vt:lpstr>Gotham-Light</vt:lpstr>
      <vt:lpstr>Gotham-LightItalic</vt:lpstr>
      <vt:lpstr>Gothan light</vt:lpstr>
      <vt:lpstr>Montserrat</vt:lpstr>
      <vt:lpstr>times new roman</vt:lpstr>
      <vt:lpstr>Office Theme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Patricia Azzaro</dc:creator>
  <cp:lastModifiedBy>Catherine GUYONNET</cp:lastModifiedBy>
  <cp:revision>83</cp:revision>
  <cp:lastPrinted>2024-11-07T07:43:51Z</cp:lastPrinted>
  <dcterms:created xsi:type="dcterms:W3CDTF">2022-04-29T15:16:39Z</dcterms:created>
  <dcterms:modified xsi:type="dcterms:W3CDTF">2024-11-07T16:00:04Z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2022-04-29T00:00:00Z</vt:filetime>
  </property>
  <property fmtid="{D5CDD505-2E9C-101B-9397-08002B2CF9AE}" pid="3" name="Creator">
    <vt:lpwstr>Adobe InDesign 17.2 (Macintosh)</vt:lpwstr>
  </property>
  <property fmtid="{D5CDD505-2E9C-101B-9397-08002B2CF9AE}" pid="4" name="LastSaved">
    <vt:filetime>2022-04-29T00:00:00Z</vt:filetime>
  </property>
</Properties>
</file>